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3" r:id="rId4"/>
    <p:sldId id="272" r:id="rId5"/>
    <p:sldId id="259" r:id="rId6"/>
    <p:sldId id="262" r:id="rId7"/>
    <p:sldId id="266" r:id="rId8"/>
    <p:sldId id="274" r:id="rId9"/>
    <p:sldId id="260" r:id="rId10"/>
    <p:sldId id="263" r:id="rId11"/>
    <p:sldId id="265" r:id="rId12"/>
    <p:sldId id="275" r:id="rId13"/>
    <p:sldId id="261" r:id="rId14"/>
    <p:sldId id="278" r:id="rId15"/>
    <p:sldId id="264" r:id="rId16"/>
    <p:sldId id="268" r:id="rId17"/>
    <p:sldId id="279" r:id="rId18"/>
    <p:sldId id="270" r:id="rId19"/>
    <p:sldId id="27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249" autoAdjust="0"/>
  </p:normalViewPr>
  <p:slideViewPr>
    <p:cSldViewPr snapToGrid="0" snapToObjects="1">
      <p:cViewPr>
        <p:scale>
          <a:sx n="60" d="100"/>
          <a:sy n="60" d="100"/>
        </p:scale>
        <p:origin x="-2364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-278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D22DFC-6884-4FD2-8A0D-0E46E866A66E}" type="doc">
      <dgm:prSet loTypeId="urn:microsoft.com/office/officeart/2005/8/layout/venn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FE6D9356-51FA-4190-A380-05EDADB3A2F2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E" sz="3200" smtClean="0">
              <a:latin typeface="Cambria" panose="02040503050406030204" pitchFamily="18" charset="0"/>
            </a:rPr>
            <a:t>Out of reach</a:t>
          </a:r>
          <a:endParaRPr lang="en-IE" sz="3200" dirty="0">
            <a:latin typeface="Cambria" panose="02040503050406030204" pitchFamily="18" charset="0"/>
          </a:endParaRPr>
        </a:p>
      </dgm:t>
    </dgm:pt>
    <dgm:pt modelId="{5E493DC1-9B7D-4CA2-9BAE-9C48FF1BE4BD}" type="parTrans" cxnId="{4CFB9645-B2CE-4819-8453-4A70D826463E}">
      <dgm:prSet/>
      <dgm:spPr/>
      <dgm:t>
        <a:bodyPr/>
        <a:lstStyle/>
        <a:p>
          <a:endParaRPr lang="en-IE"/>
        </a:p>
      </dgm:t>
    </dgm:pt>
    <dgm:pt modelId="{87F7CB9D-6060-4A56-B308-09F65690A498}" type="sibTrans" cxnId="{4CFB9645-B2CE-4819-8453-4A70D826463E}">
      <dgm:prSet/>
      <dgm:spPr/>
      <dgm:t>
        <a:bodyPr/>
        <a:lstStyle/>
        <a:p>
          <a:endParaRPr lang="en-IE"/>
        </a:p>
      </dgm:t>
    </dgm:pt>
    <dgm:pt modelId="{A40CD098-474E-4A35-91C7-C61224BC35FF}">
      <dgm:prSet phldrT="[Text]"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algn="ctr"/>
          <a:r>
            <a:rPr lang="en-IE" sz="2000" dirty="0" smtClean="0">
              <a:latin typeface="Cambria" panose="02040503050406030204" pitchFamily="18" charset="0"/>
            </a:rPr>
            <a:t>Zone of proximal development</a:t>
          </a:r>
        </a:p>
        <a:p>
          <a:pPr algn="ctr"/>
          <a:r>
            <a:rPr lang="en-IE" sz="1600" dirty="0" smtClean="0">
              <a:latin typeface="Cambria" panose="02040503050406030204" pitchFamily="18" charset="0"/>
            </a:rPr>
            <a:t>  Learns through scaffolding</a:t>
          </a:r>
          <a:endParaRPr lang="en-IE" sz="1600" dirty="0">
            <a:latin typeface="Cambria" panose="02040503050406030204" pitchFamily="18" charset="0"/>
          </a:endParaRPr>
        </a:p>
      </dgm:t>
    </dgm:pt>
    <dgm:pt modelId="{2818E927-A000-4F3D-957F-F91F7C8DB122}" type="parTrans" cxnId="{226100C4-D32E-4FFA-9027-F15286A0C48F}">
      <dgm:prSet/>
      <dgm:spPr/>
      <dgm:t>
        <a:bodyPr/>
        <a:lstStyle/>
        <a:p>
          <a:endParaRPr lang="en-IE"/>
        </a:p>
      </dgm:t>
    </dgm:pt>
    <dgm:pt modelId="{1184A382-6639-4128-BC5B-7A77FB7AEB32}" type="sibTrans" cxnId="{226100C4-D32E-4FFA-9027-F15286A0C48F}">
      <dgm:prSet/>
      <dgm:spPr/>
      <dgm:t>
        <a:bodyPr/>
        <a:lstStyle/>
        <a:p>
          <a:endParaRPr lang="en-IE"/>
        </a:p>
      </dgm:t>
    </dgm:pt>
    <dgm:pt modelId="{B7E9907A-F421-489F-A0D9-3C2A36A11D22}">
      <dgm:prSet phldrT="[Text]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E" dirty="0" smtClean="0">
              <a:latin typeface="Cambria" panose="02040503050406030204" pitchFamily="18" charset="0"/>
            </a:rPr>
            <a:t>Current understanding </a:t>
          </a:r>
        </a:p>
        <a:p>
          <a:r>
            <a:rPr lang="en-IE" dirty="0" smtClean="0">
              <a:latin typeface="Cambria" panose="02040503050406030204" pitchFamily="18" charset="0"/>
            </a:rPr>
            <a:t>Can work unassisted</a:t>
          </a:r>
          <a:endParaRPr lang="en-IE" dirty="0">
            <a:latin typeface="Cambria" panose="02040503050406030204" pitchFamily="18" charset="0"/>
          </a:endParaRPr>
        </a:p>
      </dgm:t>
    </dgm:pt>
    <dgm:pt modelId="{81B2C441-8540-4DD8-92CE-64BDBFB0D207}" type="parTrans" cxnId="{938F10C1-7AC7-40BF-94B1-D73CC5BDA6BD}">
      <dgm:prSet/>
      <dgm:spPr/>
      <dgm:t>
        <a:bodyPr/>
        <a:lstStyle/>
        <a:p>
          <a:endParaRPr lang="en-IE"/>
        </a:p>
      </dgm:t>
    </dgm:pt>
    <dgm:pt modelId="{E72D2412-B915-4DD7-8D2D-09186E62FA64}" type="sibTrans" cxnId="{938F10C1-7AC7-40BF-94B1-D73CC5BDA6BD}">
      <dgm:prSet/>
      <dgm:spPr/>
      <dgm:t>
        <a:bodyPr/>
        <a:lstStyle/>
        <a:p>
          <a:endParaRPr lang="en-IE"/>
        </a:p>
      </dgm:t>
    </dgm:pt>
    <dgm:pt modelId="{EE18E5F1-FD10-438A-AB39-EC68FB13ED2A}" type="pres">
      <dgm:prSet presAssocID="{E7D22DFC-6884-4FD2-8A0D-0E46E866A66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3605F5AB-02AA-4334-B9EF-A7A82AEB82DE}" type="pres">
      <dgm:prSet presAssocID="{E7D22DFC-6884-4FD2-8A0D-0E46E866A66E}" presName="comp1" presStyleCnt="0"/>
      <dgm:spPr/>
    </dgm:pt>
    <dgm:pt modelId="{AC5C6496-CC36-445F-ADF5-FDEF3ED34176}" type="pres">
      <dgm:prSet presAssocID="{E7D22DFC-6884-4FD2-8A0D-0E46E866A66E}" presName="circle1" presStyleLbl="node1" presStyleIdx="0" presStyleCnt="3"/>
      <dgm:spPr/>
      <dgm:t>
        <a:bodyPr/>
        <a:lstStyle/>
        <a:p>
          <a:endParaRPr lang="en-IE"/>
        </a:p>
      </dgm:t>
    </dgm:pt>
    <dgm:pt modelId="{7C0EF417-D6DC-46F6-868C-8CC039A10EA1}" type="pres">
      <dgm:prSet presAssocID="{E7D22DFC-6884-4FD2-8A0D-0E46E866A66E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F05E55E-8E81-471E-8148-C23AEE8696D5}" type="pres">
      <dgm:prSet presAssocID="{E7D22DFC-6884-4FD2-8A0D-0E46E866A66E}" presName="comp2" presStyleCnt="0"/>
      <dgm:spPr/>
    </dgm:pt>
    <dgm:pt modelId="{D13717FC-8238-4FFD-A665-DE642B76BA2F}" type="pres">
      <dgm:prSet presAssocID="{E7D22DFC-6884-4FD2-8A0D-0E46E866A66E}" presName="circle2" presStyleLbl="node1" presStyleIdx="1" presStyleCnt="3" custScaleX="109148" custLinFactNeighborX="1380" custLinFactNeighborY="0"/>
      <dgm:spPr/>
      <dgm:t>
        <a:bodyPr/>
        <a:lstStyle/>
        <a:p>
          <a:endParaRPr lang="en-IE"/>
        </a:p>
      </dgm:t>
    </dgm:pt>
    <dgm:pt modelId="{478D8D3B-95D5-40F4-8A44-6934ED4CFEF2}" type="pres">
      <dgm:prSet presAssocID="{E7D22DFC-6884-4FD2-8A0D-0E46E866A66E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F7903BA-6776-4495-905E-86D2F5594677}" type="pres">
      <dgm:prSet presAssocID="{E7D22DFC-6884-4FD2-8A0D-0E46E866A66E}" presName="comp3" presStyleCnt="0"/>
      <dgm:spPr/>
    </dgm:pt>
    <dgm:pt modelId="{6BEB0F07-3ECC-4B7D-8764-42912AA8EEB2}" type="pres">
      <dgm:prSet presAssocID="{E7D22DFC-6884-4FD2-8A0D-0E46E866A66E}" presName="circle3" presStyleLbl="node1" presStyleIdx="2" presStyleCnt="3"/>
      <dgm:spPr/>
      <dgm:t>
        <a:bodyPr/>
        <a:lstStyle/>
        <a:p>
          <a:endParaRPr lang="en-IE"/>
        </a:p>
      </dgm:t>
    </dgm:pt>
    <dgm:pt modelId="{C3946BF9-AAE2-4ACA-BD5A-D2C846C29FC5}" type="pres">
      <dgm:prSet presAssocID="{E7D22DFC-6884-4FD2-8A0D-0E46E866A66E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FFF8B554-5802-4E91-AA6F-88109C4B97C1}" type="presOf" srcId="{FE6D9356-51FA-4190-A380-05EDADB3A2F2}" destId="{AC5C6496-CC36-445F-ADF5-FDEF3ED34176}" srcOrd="0" destOrd="0" presId="urn:microsoft.com/office/officeart/2005/8/layout/venn2"/>
    <dgm:cxn modelId="{563A3207-F42F-4E00-8FD2-6C82EB598F6E}" type="presOf" srcId="{A40CD098-474E-4A35-91C7-C61224BC35FF}" destId="{478D8D3B-95D5-40F4-8A44-6934ED4CFEF2}" srcOrd="1" destOrd="0" presId="urn:microsoft.com/office/officeart/2005/8/layout/venn2"/>
    <dgm:cxn modelId="{226100C4-D32E-4FFA-9027-F15286A0C48F}" srcId="{E7D22DFC-6884-4FD2-8A0D-0E46E866A66E}" destId="{A40CD098-474E-4A35-91C7-C61224BC35FF}" srcOrd="1" destOrd="0" parTransId="{2818E927-A000-4F3D-957F-F91F7C8DB122}" sibTransId="{1184A382-6639-4128-BC5B-7A77FB7AEB32}"/>
    <dgm:cxn modelId="{A3D8D7EF-296D-439F-9186-FE99F632A828}" type="presOf" srcId="{B7E9907A-F421-489F-A0D9-3C2A36A11D22}" destId="{C3946BF9-AAE2-4ACA-BD5A-D2C846C29FC5}" srcOrd="1" destOrd="0" presId="urn:microsoft.com/office/officeart/2005/8/layout/venn2"/>
    <dgm:cxn modelId="{35D42537-2A8C-4886-8FC3-4D9F116B7F41}" type="presOf" srcId="{A40CD098-474E-4A35-91C7-C61224BC35FF}" destId="{D13717FC-8238-4FFD-A665-DE642B76BA2F}" srcOrd="0" destOrd="0" presId="urn:microsoft.com/office/officeart/2005/8/layout/venn2"/>
    <dgm:cxn modelId="{76BC2343-8A45-4820-AA55-7CCB75B724FF}" type="presOf" srcId="{E7D22DFC-6884-4FD2-8A0D-0E46E866A66E}" destId="{EE18E5F1-FD10-438A-AB39-EC68FB13ED2A}" srcOrd="0" destOrd="0" presId="urn:microsoft.com/office/officeart/2005/8/layout/venn2"/>
    <dgm:cxn modelId="{0112E5C8-777B-448D-BA4C-FE6F54F951C2}" type="presOf" srcId="{FE6D9356-51FA-4190-A380-05EDADB3A2F2}" destId="{7C0EF417-D6DC-46F6-868C-8CC039A10EA1}" srcOrd="1" destOrd="0" presId="urn:microsoft.com/office/officeart/2005/8/layout/venn2"/>
    <dgm:cxn modelId="{938F10C1-7AC7-40BF-94B1-D73CC5BDA6BD}" srcId="{E7D22DFC-6884-4FD2-8A0D-0E46E866A66E}" destId="{B7E9907A-F421-489F-A0D9-3C2A36A11D22}" srcOrd="2" destOrd="0" parTransId="{81B2C441-8540-4DD8-92CE-64BDBFB0D207}" sibTransId="{E72D2412-B915-4DD7-8D2D-09186E62FA64}"/>
    <dgm:cxn modelId="{06DB88A7-C675-4A60-B002-8310C4763882}" type="presOf" srcId="{B7E9907A-F421-489F-A0D9-3C2A36A11D22}" destId="{6BEB0F07-3ECC-4B7D-8764-42912AA8EEB2}" srcOrd="0" destOrd="0" presId="urn:microsoft.com/office/officeart/2005/8/layout/venn2"/>
    <dgm:cxn modelId="{4CFB9645-B2CE-4819-8453-4A70D826463E}" srcId="{E7D22DFC-6884-4FD2-8A0D-0E46E866A66E}" destId="{FE6D9356-51FA-4190-A380-05EDADB3A2F2}" srcOrd="0" destOrd="0" parTransId="{5E493DC1-9B7D-4CA2-9BAE-9C48FF1BE4BD}" sibTransId="{87F7CB9D-6060-4A56-B308-09F65690A498}"/>
    <dgm:cxn modelId="{C7CDA50B-F2AC-441D-9B33-17A6EF398C58}" type="presParOf" srcId="{EE18E5F1-FD10-438A-AB39-EC68FB13ED2A}" destId="{3605F5AB-02AA-4334-B9EF-A7A82AEB82DE}" srcOrd="0" destOrd="0" presId="urn:microsoft.com/office/officeart/2005/8/layout/venn2"/>
    <dgm:cxn modelId="{0D4A2947-8E90-4B97-B28C-219C68680DDA}" type="presParOf" srcId="{3605F5AB-02AA-4334-B9EF-A7A82AEB82DE}" destId="{AC5C6496-CC36-445F-ADF5-FDEF3ED34176}" srcOrd="0" destOrd="0" presId="urn:microsoft.com/office/officeart/2005/8/layout/venn2"/>
    <dgm:cxn modelId="{F1FB53CF-E5CE-488A-97D9-104D8CAD037E}" type="presParOf" srcId="{3605F5AB-02AA-4334-B9EF-A7A82AEB82DE}" destId="{7C0EF417-D6DC-46F6-868C-8CC039A10EA1}" srcOrd="1" destOrd="0" presId="urn:microsoft.com/office/officeart/2005/8/layout/venn2"/>
    <dgm:cxn modelId="{6AEAA16E-8A30-4406-B64E-AFE95AC5E852}" type="presParOf" srcId="{EE18E5F1-FD10-438A-AB39-EC68FB13ED2A}" destId="{CF05E55E-8E81-471E-8148-C23AEE8696D5}" srcOrd="1" destOrd="0" presId="urn:microsoft.com/office/officeart/2005/8/layout/venn2"/>
    <dgm:cxn modelId="{FE20D685-4FBD-4C46-B2BD-CA727DACB6BA}" type="presParOf" srcId="{CF05E55E-8E81-471E-8148-C23AEE8696D5}" destId="{D13717FC-8238-4FFD-A665-DE642B76BA2F}" srcOrd="0" destOrd="0" presId="urn:microsoft.com/office/officeart/2005/8/layout/venn2"/>
    <dgm:cxn modelId="{02605FDB-6728-4B3F-90F5-4EC3D169E0A2}" type="presParOf" srcId="{CF05E55E-8E81-471E-8148-C23AEE8696D5}" destId="{478D8D3B-95D5-40F4-8A44-6934ED4CFEF2}" srcOrd="1" destOrd="0" presId="urn:microsoft.com/office/officeart/2005/8/layout/venn2"/>
    <dgm:cxn modelId="{11A02098-1A8F-4D36-BD3E-E164052D76F4}" type="presParOf" srcId="{EE18E5F1-FD10-438A-AB39-EC68FB13ED2A}" destId="{2F7903BA-6776-4495-905E-86D2F5594677}" srcOrd="2" destOrd="0" presId="urn:microsoft.com/office/officeart/2005/8/layout/venn2"/>
    <dgm:cxn modelId="{B97ABBE3-4472-460A-93F0-6BD073EC90DA}" type="presParOf" srcId="{2F7903BA-6776-4495-905E-86D2F5594677}" destId="{6BEB0F07-3ECC-4B7D-8764-42912AA8EEB2}" srcOrd="0" destOrd="0" presId="urn:microsoft.com/office/officeart/2005/8/layout/venn2"/>
    <dgm:cxn modelId="{04608194-43A7-4438-9A6F-9AFD4182D78F}" type="presParOf" srcId="{2F7903BA-6776-4495-905E-86D2F5594677}" destId="{C3946BF9-AAE2-4ACA-BD5A-D2C846C29FC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984C62-229B-4281-85BD-7461440C87A7}" type="doc">
      <dgm:prSet loTypeId="urn:microsoft.com/office/officeart/2005/8/layout/cycle2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IE"/>
        </a:p>
      </dgm:t>
    </dgm:pt>
    <dgm:pt modelId="{C7C5C431-154D-464B-8AB6-4883DBDE1E92}">
      <dgm:prSet phldrT="[Text]" custT="1"/>
      <dgm:spPr/>
      <dgm:t>
        <a:bodyPr/>
        <a:lstStyle/>
        <a:p>
          <a:r>
            <a:rPr lang="en-IE" sz="1800" dirty="0" smtClean="0">
              <a:latin typeface="Cambria" panose="02040503050406030204" pitchFamily="18" charset="0"/>
            </a:rPr>
            <a:t>Brainstorm</a:t>
          </a:r>
          <a:endParaRPr lang="en-IE" sz="1800" dirty="0">
            <a:latin typeface="Cambria" panose="02040503050406030204" pitchFamily="18" charset="0"/>
          </a:endParaRPr>
        </a:p>
      </dgm:t>
    </dgm:pt>
    <dgm:pt modelId="{E3C5CC03-4338-49CF-85EE-27753F94A1A7}" type="parTrans" cxnId="{80151AED-5907-454E-8CE7-155CA6832318}">
      <dgm:prSet/>
      <dgm:spPr/>
      <dgm:t>
        <a:bodyPr/>
        <a:lstStyle/>
        <a:p>
          <a:endParaRPr lang="en-IE"/>
        </a:p>
      </dgm:t>
    </dgm:pt>
    <dgm:pt modelId="{1EACEB66-1534-43DD-AC6F-829A30C990D2}" type="sibTrans" cxnId="{80151AED-5907-454E-8CE7-155CA6832318}">
      <dgm:prSet/>
      <dgm:spPr/>
      <dgm:t>
        <a:bodyPr/>
        <a:lstStyle/>
        <a:p>
          <a:endParaRPr lang="en-IE"/>
        </a:p>
      </dgm:t>
    </dgm:pt>
    <dgm:pt modelId="{37D834D3-C9FE-4E26-AF35-1AC844332B0E}">
      <dgm:prSet phldrT="[Text]" custT="1"/>
      <dgm:spPr/>
      <dgm:t>
        <a:bodyPr/>
        <a:lstStyle/>
        <a:p>
          <a:r>
            <a:rPr lang="en-IE" sz="1800" dirty="0" smtClean="0">
              <a:latin typeface="Cambria" panose="02040503050406030204" pitchFamily="18" charset="0"/>
            </a:rPr>
            <a:t>Outline</a:t>
          </a:r>
          <a:endParaRPr lang="en-IE" sz="1800" dirty="0">
            <a:latin typeface="Cambria" panose="02040503050406030204" pitchFamily="18" charset="0"/>
          </a:endParaRPr>
        </a:p>
      </dgm:t>
    </dgm:pt>
    <dgm:pt modelId="{DCA31245-CD96-4C53-97A5-5EA2563E7BB0}" type="parTrans" cxnId="{AA5BD544-9684-4F52-8F08-36DA57AAFE3F}">
      <dgm:prSet/>
      <dgm:spPr/>
      <dgm:t>
        <a:bodyPr/>
        <a:lstStyle/>
        <a:p>
          <a:endParaRPr lang="en-IE"/>
        </a:p>
      </dgm:t>
    </dgm:pt>
    <dgm:pt modelId="{9F57067C-B0CC-402E-909F-EA05EE8AF535}" type="sibTrans" cxnId="{AA5BD544-9684-4F52-8F08-36DA57AAFE3F}">
      <dgm:prSet/>
      <dgm:spPr/>
      <dgm:t>
        <a:bodyPr/>
        <a:lstStyle/>
        <a:p>
          <a:endParaRPr lang="en-IE"/>
        </a:p>
      </dgm:t>
    </dgm:pt>
    <dgm:pt modelId="{0FD9213A-0ADB-45FF-ACBC-E02C63950543}">
      <dgm:prSet phldrT="[Text]" custT="1"/>
      <dgm:spPr/>
      <dgm:t>
        <a:bodyPr/>
        <a:lstStyle/>
        <a:p>
          <a:r>
            <a:rPr lang="en-IE" sz="2000" dirty="0" smtClean="0">
              <a:latin typeface="Cambria" panose="02040503050406030204" pitchFamily="18" charset="0"/>
            </a:rPr>
            <a:t>Draft</a:t>
          </a:r>
          <a:endParaRPr lang="en-IE" sz="2000" dirty="0">
            <a:latin typeface="Cambria" panose="02040503050406030204" pitchFamily="18" charset="0"/>
          </a:endParaRPr>
        </a:p>
      </dgm:t>
    </dgm:pt>
    <dgm:pt modelId="{A70303C7-3F4D-4D06-A52A-D518EA8EDE28}" type="parTrans" cxnId="{BABB60E9-2C0F-4B90-B45D-C22CAC0DA156}">
      <dgm:prSet/>
      <dgm:spPr/>
      <dgm:t>
        <a:bodyPr/>
        <a:lstStyle/>
        <a:p>
          <a:endParaRPr lang="en-IE"/>
        </a:p>
      </dgm:t>
    </dgm:pt>
    <dgm:pt modelId="{8633BA28-4366-4980-A007-72D715EC7432}" type="sibTrans" cxnId="{BABB60E9-2C0F-4B90-B45D-C22CAC0DA156}">
      <dgm:prSet/>
      <dgm:spPr/>
      <dgm:t>
        <a:bodyPr/>
        <a:lstStyle/>
        <a:p>
          <a:endParaRPr lang="en-IE"/>
        </a:p>
      </dgm:t>
    </dgm:pt>
    <dgm:pt modelId="{97F1C24C-075A-4094-B2D1-1FFF0818BD6A}">
      <dgm:prSet phldrT="[Text]" custT="1"/>
      <dgm:spPr/>
      <dgm:t>
        <a:bodyPr/>
        <a:lstStyle/>
        <a:p>
          <a:r>
            <a:rPr lang="en-IE" sz="2000" dirty="0" smtClean="0">
              <a:latin typeface="Cambria" panose="02040503050406030204" pitchFamily="18" charset="0"/>
            </a:rPr>
            <a:t>Review</a:t>
          </a:r>
          <a:endParaRPr lang="en-IE" sz="2000" dirty="0">
            <a:latin typeface="Cambria" panose="02040503050406030204" pitchFamily="18" charset="0"/>
          </a:endParaRPr>
        </a:p>
      </dgm:t>
    </dgm:pt>
    <dgm:pt modelId="{70A8BFE9-C7B7-4428-94CB-B8C5ABC976BD}" type="parTrans" cxnId="{72A4578D-88B3-462B-BA3F-DFEA5F8E39E8}">
      <dgm:prSet/>
      <dgm:spPr/>
      <dgm:t>
        <a:bodyPr/>
        <a:lstStyle/>
        <a:p>
          <a:endParaRPr lang="en-IE"/>
        </a:p>
      </dgm:t>
    </dgm:pt>
    <dgm:pt modelId="{8BC9E4DE-DB95-4C04-B757-1C30D41B6E79}" type="sibTrans" cxnId="{72A4578D-88B3-462B-BA3F-DFEA5F8E39E8}">
      <dgm:prSet/>
      <dgm:spPr/>
      <dgm:t>
        <a:bodyPr/>
        <a:lstStyle/>
        <a:p>
          <a:endParaRPr lang="en-IE"/>
        </a:p>
      </dgm:t>
    </dgm:pt>
    <dgm:pt modelId="{10F2BB2A-054C-41BC-8077-CC78D54D9869}">
      <dgm:prSet phldrT="[Text]" custT="1"/>
      <dgm:spPr/>
      <dgm:t>
        <a:bodyPr/>
        <a:lstStyle/>
        <a:p>
          <a:r>
            <a:rPr lang="en-IE" sz="2000" dirty="0" smtClean="0">
              <a:latin typeface="Cambria" panose="02040503050406030204" pitchFamily="18" charset="0"/>
            </a:rPr>
            <a:t>Evaluate</a:t>
          </a:r>
          <a:endParaRPr lang="en-IE" sz="2000" dirty="0">
            <a:latin typeface="Cambria" panose="02040503050406030204" pitchFamily="18" charset="0"/>
          </a:endParaRPr>
        </a:p>
      </dgm:t>
    </dgm:pt>
    <dgm:pt modelId="{E583CA0C-EE8F-4404-9E1A-11D5E9916040}" type="parTrans" cxnId="{EA3E244B-804F-40F6-B8C6-C9BD0C29FEB3}">
      <dgm:prSet/>
      <dgm:spPr/>
      <dgm:t>
        <a:bodyPr/>
        <a:lstStyle/>
        <a:p>
          <a:endParaRPr lang="en-IE"/>
        </a:p>
      </dgm:t>
    </dgm:pt>
    <dgm:pt modelId="{E26ABC5D-D1D4-41C6-9DAD-0EA45FF4DF07}" type="sibTrans" cxnId="{EA3E244B-804F-40F6-B8C6-C9BD0C29FEB3}">
      <dgm:prSet/>
      <dgm:spPr/>
      <dgm:t>
        <a:bodyPr/>
        <a:lstStyle/>
        <a:p>
          <a:endParaRPr lang="en-IE"/>
        </a:p>
      </dgm:t>
    </dgm:pt>
    <dgm:pt modelId="{C10E25D9-73D6-49CA-8A3A-E490CDA74D2C}">
      <dgm:prSet phldrT="[Text]" custT="1"/>
      <dgm:spPr/>
      <dgm:t>
        <a:bodyPr/>
        <a:lstStyle/>
        <a:p>
          <a:r>
            <a:rPr lang="en-IE" sz="2000" dirty="0" smtClean="0">
              <a:latin typeface="Cambria" panose="02040503050406030204" pitchFamily="18" charset="0"/>
            </a:rPr>
            <a:t>Revise</a:t>
          </a:r>
          <a:endParaRPr lang="en-IE" sz="2000" dirty="0">
            <a:latin typeface="Cambria" panose="02040503050406030204" pitchFamily="18" charset="0"/>
          </a:endParaRPr>
        </a:p>
      </dgm:t>
    </dgm:pt>
    <dgm:pt modelId="{73D92DE8-4DAA-44AB-AFEF-D7DA61F5D288}" type="parTrans" cxnId="{9A3C7BC7-65C5-4ABC-AAEA-63FECE3A0825}">
      <dgm:prSet/>
      <dgm:spPr/>
      <dgm:t>
        <a:bodyPr/>
        <a:lstStyle/>
        <a:p>
          <a:endParaRPr lang="en-IE"/>
        </a:p>
      </dgm:t>
    </dgm:pt>
    <dgm:pt modelId="{BBA6191D-E1D0-414E-8B67-C7589EEAAE56}" type="sibTrans" cxnId="{9A3C7BC7-65C5-4ABC-AAEA-63FECE3A0825}">
      <dgm:prSet/>
      <dgm:spPr/>
      <dgm:t>
        <a:bodyPr/>
        <a:lstStyle/>
        <a:p>
          <a:endParaRPr lang="en-IE"/>
        </a:p>
      </dgm:t>
    </dgm:pt>
    <dgm:pt modelId="{9DF347C9-75B6-461C-80A6-C0F3E012CC15}">
      <dgm:prSet phldrT="[Text]" custT="1"/>
      <dgm:spPr/>
      <dgm:t>
        <a:bodyPr/>
        <a:lstStyle/>
        <a:p>
          <a:r>
            <a:rPr lang="en-IE" sz="2000" dirty="0" smtClean="0">
              <a:latin typeface="Cambria" panose="02040503050406030204" pitchFamily="18" charset="0"/>
            </a:rPr>
            <a:t>Final draft </a:t>
          </a:r>
          <a:endParaRPr lang="en-IE" sz="2000" dirty="0">
            <a:latin typeface="Cambria" panose="02040503050406030204" pitchFamily="18" charset="0"/>
          </a:endParaRPr>
        </a:p>
      </dgm:t>
    </dgm:pt>
    <dgm:pt modelId="{646832AA-6080-4ED7-BCD2-70872A720087}" type="parTrans" cxnId="{C15E496B-A4A4-4FD7-93F6-0805CEEB8776}">
      <dgm:prSet/>
      <dgm:spPr/>
      <dgm:t>
        <a:bodyPr/>
        <a:lstStyle/>
        <a:p>
          <a:endParaRPr lang="en-IE"/>
        </a:p>
      </dgm:t>
    </dgm:pt>
    <dgm:pt modelId="{3132146F-CF88-439D-AE84-36AA5416D00F}" type="sibTrans" cxnId="{C15E496B-A4A4-4FD7-93F6-0805CEEB8776}">
      <dgm:prSet/>
      <dgm:spPr/>
      <dgm:t>
        <a:bodyPr/>
        <a:lstStyle/>
        <a:p>
          <a:endParaRPr lang="en-IE"/>
        </a:p>
      </dgm:t>
    </dgm:pt>
    <dgm:pt modelId="{AC5F54AB-07E5-4313-B64D-6406018E2664}" type="pres">
      <dgm:prSet presAssocID="{83984C62-229B-4281-85BD-7461440C87A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5487051D-7645-427E-A22B-4B8D3348ED4F}" type="pres">
      <dgm:prSet presAssocID="{C7C5C431-154D-464B-8AB6-4883DBDE1E92}" presName="node" presStyleLbl="node1" presStyleIdx="0" presStyleCnt="7" custScaleX="202215" custScaleY="100020" custRadScaleRad="100017" custRadScaleInc="470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09C22B-D9BB-464C-B0A5-822B00E9C107}" type="pres">
      <dgm:prSet presAssocID="{1EACEB66-1534-43DD-AC6F-829A30C990D2}" presName="sibTrans" presStyleLbl="sibTrans2D1" presStyleIdx="0" presStyleCnt="7"/>
      <dgm:spPr/>
      <dgm:t>
        <a:bodyPr/>
        <a:lstStyle/>
        <a:p>
          <a:endParaRPr lang="en-IE"/>
        </a:p>
      </dgm:t>
    </dgm:pt>
    <dgm:pt modelId="{46A10D32-0314-49BC-854D-6CAD114FB32C}" type="pres">
      <dgm:prSet presAssocID="{1EACEB66-1534-43DD-AC6F-829A30C990D2}" presName="connectorText" presStyleLbl="sibTrans2D1" presStyleIdx="0" presStyleCnt="7"/>
      <dgm:spPr/>
      <dgm:t>
        <a:bodyPr/>
        <a:lstStyle/>
        <a:p>
          <a:endParaRPr lang="en-IE"/>
        </a:p>
      </dgm:t>
    </dgm:pt>
    <dgm:pt modelId="{F3067D34-A410-48A9-9597-1D356B7539BA}" type="pres">
      <dgm:prSet presAssocID="{37D834D3-C9FE-4E26-AF35-1AC844332B0E}" presName="node" presStyleLbl="node1" presStyleIdx="1" presStyleCnt="7" custScaleX="141470" custScaleY="118306" custRadScaleRad="114987" custRadScaleInc="2467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CEEEFC5-E8C0-4F54-85F4-38F6CB8E0E09}" type="pres">
      <dgm:prSet presAssocID="{9F57067C-B0CC-402E-909F-EA05EE8AF535}" presName="sibTrans" presStyleLbl="sibTrans2D1" presStyleIdx="1" presStyleCnt="7"/>
      <dgm:spPr/>
      <dgm:t>
        <a:bodyPr/>
        <a:lstStyle/>
        <a:p>
          <a:endParaRPr lang="en-IE"/>
        </a:p>
      </dgm:t>
    </dgm:pt>
    <dgm:pt modelId="{3DAA14C2-F587-48D2-B5CA-4CDEAE8344E8}" type="pres">
      <dgm:prSet presAssocID="{9F57067C-B0CC-402E-909F-EA05EE8AF535}" presName="connectorText" presStyleLbl="sibTrans2D1" presStyleIdx="1" presStyleCnt="7"/>
      <dgm:spPr/>
      <dgm:t>
        <a:bodyPr/>
        <a:lstStyle/>
        <a:p>
          <a:endParaRPr lang="en-IE"/>
        </a:p>
      </dgm:t>
    </dgm:pt>
    <dgm:pt modelId="{F643833D-93A8-49DA-BF27-13F98DE9462C}" type="pres">
      <dgm:prSet presAssocID="{0FD9213A-0ADB-45FF-ACBC-E02C63950543}" presName="node" presStyleLbl="node1" presStyleIdx="2" presStyleCnt="7" custScaleX="133267" custScaleY="121278" custRadScaleRad="105679" custRadScaleInc="-813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99F37BA-9331-46FB-8EF0-89B4E6C58282}" type="pres">
      <dgm:prSet presAssocID="{8633BA28-4366-4980-A007-72D715EC7432}" presName="sibTrans" presStyleLbl="sibTrans2D1" presStyleIdx="2" presStyleCnt="7"/>
      <dgm:spPr/>
      <dgm:t>
        <a:bodyPr/>
        <a:lstStyle/>
        <a:p>
          <a:endParaRPr lang="en-IE"/>
        </a:p>
      </dgm:t>
    </dgm:pt>
    <dgm:pt modelId="{F18B63C6-7C8E-4398-81B1-F90CF0C1E014}" type="pres">
      <dgm:prSet presAssocID="{8633BA28-4366-4980-A007-72D715EC7432}" presName="connectorText" presStyleLbl="sibTrans2D1" presStyleIdx="2" presStyleCnt="7"/>
      <dgm:spPr/>
      <dgm:t>
        <a:bodyPr/>
        <a:lstStyle/>
        <a:p>
          <a:endParaRPr lang="en-IE"/>
        </a:p>
      </dgm:t>
    </dgm:pt>
    <dgm:pt modelId="{5676F5C6-3BDA-4533-8C92-2184DC83E9BD}" type="pres">
      <dgm:prSet presAssocID="{97F1C24C-075A-4094-B2D1-1FFF0818BD6A}" presName="node" presStyleLbl="node1" presStyleIdx="3" presStyleCnt="7" custScaleX="147821" custScaleY="120256" custRadScaleRad="102852" custRadScaleInc="-2192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7FE527A-417A-4E6D-8770-613B4A548642}" type="pres">
      <dgm:prSet presAssocID="{8BC9E4DE-DB95-4C04-B757-1C30D41B6E79}" presName="sibTrans" presStyleLbl="sibTrans2D1" presStyleIdx="3" presStyleCnt="7"/>
      <dgm:spPr/>
      <dgm:t>
        <a:bodyPr/>
        <a:lstStyle/>
        <a:p>
          <a:endParaRPr lang="en-IE"/>
        </a:p>
      </dgm:t>
    </dgm:pt>
    <dgm:pt modelId="{1438D0FF-0CDE-4ECE-9E5B-35156D1F192D}" type="pres">
      <dgm:prSet presAssocID="{8BC9E4DE-DB95-4C04-B757-1C30D41B6E79}" presName="connectorText" presStyleLbl="sibTrans2D1" presStyleIdx="3" presStyleCnt="7"/>
      <dgm:spPr/>
      <dgm:t>
        <a:bodyPr/>
        <a:lstStyle/>
        <a:p>
          <a:endParaRPr lang="en-IE"/>
        </a:p>
      </dgm:t>
    </dgm:pt>
    <dgm:pt modelId="{AE02981F-B1F4-405C-8F31-DADA422B9E21}" type="pres">
      <dgm:prSet presAssocID="{10F2BB2A-054C-41BC-8077-CC78D54D9869}" presName="node" presStyleLbl="node1" presStyleIdx="4" presStyleCnt="7" custScaleX="180027" custScaleY="124396" custRadScaleRad="101950" custRadScaleInc="1828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4BE5AB5-9921-42B1-A6A0-7520087CB1FA}" type="pres">
      <dgm:prSet presAssocID="{E26ABC5D-D1D4-41C6-9DAD-0EA45FF4DF07}" presName="sibTrans" presStyleLbl="sibTrans2D1" presStyleIdx="4" presStyleCnt="7"/>
      <dgm:spPr/>
      <dgm:t>
        <a:bodyPr/>
        <a:lstStyle/>
        <a:p>
          <a:endParaRPr lang="en-IE"/>
        </a:p>
      </dgm:t>
    </dgm:pt>
    <dgm:pt modelId="{C576D1A4-0FE6-441D-8E64-BC2C94D9F278}" type="pres">
      <dgm:prSet presAssocID="{E26ABC5D-D1D4-41C6-9DAD-0EA45FF4DF07}" presName="connectorText" presStyleLbl="sibTrans2D1" presStyleIdx="4" presStyleCnt="7"/>
      <dgm:spPr/>
      <dgm:t>
        <a:bodyPr/>
        <a:lstStyle/>
        <a:p>
          <a:endParaRPr lang="en-IE"/>
        </a:p>
      </dgm:t>
    </dgm:pt>
    <dgm:pt modelId="{284B7C55-86BC-4DB9-B237-728D6895245E}" type="pres">
      <dgm:prSet presAssocID="{C10E25D9-73D6-49CA-8A3A-E490CDA74D2C}" presName="node" presStyleLbl="node1" presStyleIdx="5" presStyleCnt="7" custScaleX="155419" custScaleY="140974" custRadScaleRad="125704" custRadScaleInc="691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4F8CFE0-A532-4902-BB51-323F697BBF76}" type="pres">
      <dgm:prSet presAssocID="{BBA6191D-E1D0-414E-8B67-C7589EEAAE56}" presName="sibTrans" presStyleLbl="sibTrans2D1" presStyleIdx="5" presStyleCnt="7"/>
      <dgm:spPr/>
      <dgm:t>
        <a:bodyPr/>
        <a:lstStyle/>
        <a:p>
          <a:endParaRPr lang="en-IE"/>
        </a:p>
      </dgm:t>
    </dgm:pt>
    <dgm:pt modelId="{45C0D56B-E248-4368-83CB-D91810E58133}" type="pres">
      <dgm:prSet presAssocID="{BBA6191D-E1D0-414E-8B67-C7589EEAAE56}" presName="connectorText" presStyleLbl="sibTrans2D1" presStyleIdx="5" presStyleCnt="7"/>
      <dgm:spPr/>
      <dgm:t>
        <a:bodyPr/>
        <a:lstStyle/>
        <a:p>
          <a:endParaRPr lang="en-IE"/>
        </a:p>
      </dgm:t>
    </dgm:pt>
    <dgm:pt modelId="{8ECD9437-4992-486E-8E62-266DFD4E9A96}" type="pres">
      <dgm:prSet presAssocID="{9DF347C9-75B6-461C-80A6-C0F3E012CC15}" presName="node" presStyleLbl="node1" presStyleIdx="6" presStyleCnt="7" custScaleX="143794" custScaleY="131451" custRadScaleRad="127656" custRadScaleInc="-1397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8533B3-8859-4BCB-98A2-7833ABAC6DB4}" type="pres">
      <dgm:prSet presAssocID="{3132146F-CF88-439D-AE84-36AA5416D00F}" presName="sibTrans" presStyleLbl="sibTrans2D1" presStyleIdx="6" presStyleCnt="7"/>
      <dgm:spPr/>
      <dgm:t>
        <a:bodyPr/>
        <a:lstStyle/>
        <a:p>
          <a:endParaRPr lang="en-IE"/>
        </a:p>
      </dgm:t>
    </dgm:pt>
    <dgm:pt modelId="{38766D57-4590-4EB0-8A67-94FCEAE0F545}" type="pres">
      <dgm:prSet presAssocID="{3132146F-CF88-439D-AE84-36AA5416D00F}" presName="connectorText" presStyleLbl="sibTrans2D1" presStyleIdx="6" presStyleCnt="7"/>
      <dgm:spPr/>
      <dgm:t>
        <a:bodyPr/>
        <a:lstStyle/>
        <a:p>
          <a:endParaRPr lang="en-IE"/>
        </a:p>
      </dgm:t>
    </dgm:pt>
  </dgm:ptLst>
  <dgm:cxnLst>
    <dgm:cxn modelId="{1D563EB1-CD7E-4ED9-98CE-A27F88FC70E4}" type="presOf" srcId="{9F57067C-B0CC-402E-909F-EA05EE8AF535}" destId="{3CEEEFC5-E8C0-4F54-85F4-38F6CB8E0E09}" srcOrd="0" destOrd="0" presId="urn:microsoft.com/office/officeart/2005/8/layout/cycle2"/>
    <dgm:cxn modelId="{73DA1822-55F8-454F-9441-25D7285B8A24}" type="presOf" srcId="{10F2BB2A-054C-41BC-8077-CC78D54D9869}" destId="{AE02981F-B1F4-405C-8F31-DADA422B9E21}" srcOrd="0" destOrd="0" presId="urn:microsoft.com/office/officeart/2005/8/layout/cycle2"/>
    <dgm:cxn modelId="{14B1AE9A-722B-4244-BA5D-63532C7D4789}" type="presOf" srcId="{1EACEB66-1534-43DD-AC6F-829A30C990D2}" destId="{46A10D32-0314-49BC-854D-6CAD114FB32C}" srcOrd="1" destOrd="0" presId="urn:microsoft.com/office/officeart/2005/8/layout/cycle2"/>
    <dgm:cxn modelId="{7A9ABB50-215B-48CB-A289-75D33D8713D1}" type="presOf" srcId="{3132146F-CF88-439D-AE84-36AA5416D00F}" destId="{38766D57-4590-4EB0-8A67-94FCEAE0F545}" srcOrd="1" destOrd="0" presId="urn:microsoft.com/office/officeart/2005/8/layout/cycle2"/>
    <dgm:cxn modelId="{CF538F08-BB30-4C8D-B19A-649C14D98ED9}" type="presOf" srcId="{8BC9E4DE-DB95-4C04-B757-1C30D41B6E79}" destId="{1438D0FF-0CDE-4ECE-9E5B-35156D1F192D}" srcOrd="1" destOrd="0" presId="urn:microsoft.com/office/officeart/2005/8/layout/cycle2"/>
    <dgm:cxn modelId="{951CD6AD-0DB9-4D00-BDE1-EF36A875C343}" type="presOf" srcId="{8BC9E4DE-DB95-4C04-B757-1C30D41B6E79}" destId="{E7FE527A-417A-4E6D-8770-613B4A548642}" srcOrd="0" destOrd="0" presId="urn:microsoft.com/office/officeart/2005/8/layout/cycle2"/>
    <dgm:cxn modelId="{C15E496B-A4A4-4FD7-93F6-0805CEEB8776}" srcId="{83984C62-229B-4281-85BD-7461440C87A7}" destId="{9DF347C9-75B6-461C-80A6-C0F3E012CC15}" srcOrd="6" destOrd="0" parTransId="{646832AA-6080-4ED7-BCD2-70872A720087}" sibTransId="{3132146F-CF88-439D-AE84-36AA5416D00F}"/>
    <dgm:cxn modelId="{6BCF7CC9-96D0-494F-9D0C-52B6E2CE6A66}" type="presOf" srcId="{9DF347C9-75B6-461C-80A6-C0F3E012CC15}" destId="{8ECD9437-4992-486E-8E62-266DFD4E9A96}" srcOrd="0" destOrd="0" presId="urn:microsoft.com/office/officeart/2005/8/layout/cycle2"/>
    <dgm:cxn modelId="{2D8E8F55-E335-4976-8021-70102127EE60}" type="presOf" srcId="{97F1C24C-075A-4094-B2D1-1FFF0818BD6A}" destId="{5676F5C6-3BDA-4533-8C92-2184DC83E9BD}" srcOrd="0" destOrd="0" presId="urn:microsoft.com/office/officeart/2005/8/layout/cycle2"/>
    <dgm:cxn modelId="{EA3E244B-804F-40F6-B8C6-C9BD0C29FEB3}" srcId="{83984C62-229B-4281-85BD-7461440C87A7}" destId="{10F2BB2A-054C-41BC-8077-CC78D54D9869}" srcOrd="4" destOrd="0" parTransId="{E583CA0C-EE8F-4404-9E1A-11D5E9916040}" sibTransId="{E26ABC5D-D1D4-41C6-9DAD-0EA45FF4DF07}"/>
    <dgm:cxn modelId="{80151AED-5907-454E-8CE7-155CA6832318}" srcId="{83984C62-229B-4281-85BD-7461440C87A7}" destId="{C7C5C431-154D-464B-8AB6-4883DBDE1E92}" srcOrd="0" destOrd="0" parTransId="{E3C5CC03-4338-49CF-85EE-27753F94A1A7}" sibTransId="{1EACEB66-1534-43DD-AC6F-829A30C990D2}"/>
    <dgm:cxn modelId="{BABB60E9-2C0F-4B90-B45D-C22CAC0DA156}" srcId="{83984C62-229B-4281-85BD-7461440C87A7}" destId="{0FD9213A-0ADB-45FF-ACBC-E02C63950543}" srcOrd="2" destOrd="0" parTransId="{A70303C7-3F4D-4D06-A52A-D518EA8EDE28}" sibTransId="{8633BA28-4366-4980-A007-72D715EC7432}"/>
    <dgm:cxn modelId="{17ABB362-1578-4D3D-AB4F-145DA0FBDD63}" type="presOf" srcId="{0FD9213A-0ADB-45FF-ACBC-E02C63950543}" destId="{F643833D-93A8-49DA-BF27-13F98DE9462C}" srcOrd="0" destOrd="0" presId="urn:microsoft.com/office/officeart/2005/8/layout/cycle2"/>
    <dgm:cxn modelId="{CE548518-7D73-405F-8D5B-701D1E8A0C1C}" type="presOf" srcId="{9F57067C-B0CC-402E-909F-EA05EE8AF535}" destId="{3DAA14C2-F587-48D2-B5CA-4CDEAE8344E8}" srcOrd="1" destOrd="0" presId="urn:microsoft.com/office/officeart/2005/8/layout/cycle2"/>
    <dgm:cxn modelId="{C2AB428A-8649-4235-A815-0E387781667F}" type="presOf" srcId="{BBA6191D-E1D0-414E-8B67-C7589EEAAE56}" destId="{45C0D56B-E248-4368-83CB-D91810E58133}" srcOrd="1" destOrd="0" presId="urn:microsoft.com/office/officeart/2005/8/layout/cycle2"/>
    <dgm:cxn modelId="{CEBB3634-34C3-4139-AB1A-F02B4AF42DD1}" type="presOf" srcId="{37D834D3-C9FE-4E26-AF35-1AC844332B0E}" destId="{F3067D34-A410-48A9-9597-1D356B7539BA}" srcOrd="0" destOrd="0" presId="urn:microsoft.com/office/officeart/2005/8/layout/cycle2"/>
    <dgm:cxn modelId="{19A557FE-48BB-4842-AFF7-FD1D41FDBD5F}" type="presOf" srcId="{8633BA28-4366-4980-A007-72D715EC7432}" destId="{A99F37BA-9331-46FB-8EF0-89B4E6C58282}" srcOrd="0" destOrd="0" presId="urn:microsoft.com/office/officeart/2005/8/layout/cycle2"/>
    <dgm:cxn modelId="{95E10FBD-3925-49E1-B19E-75A75C7B803A}" type="presOf" srcId="{E26ABC5D-D1D4-41C6-9DAD-0EA45FF4DF07}" destId="{C576D1A4-0FE6-441D-8E64-BC2C94D9F278}" srcOrd="1" destOrd="0" presId="urn:microsoft.com/office/officeart/2005/8/layout/cycle2"/>
    <dgm:cxn modelId="{B45948D2-7E14-4607-AF3F-B331FBC4C308}" type="presOf" srcId="{BBA6191D-E1D0-414E-8B67-C7589EEAAE56}" destId="{24F8CFE0-A532-4902-BB51-323F697BBF76}" srcOrd="0" destOrd="0" presId="urn:microsoft.com/office/officeart/2005/8/layout/cycle2"/>
    <dgm:cxn modelId="{FDCD2637-69D7-47CA-B931-A84DFA6DC086}" type="presOf" srcId="{E26ABC5D-D1D4-41C6-9DAD-0EA45FF4DF07}" destId="{14BE5AB5-9921-42B1-A6A0-7520087CB1FA}" srcOrd="0" destOrd="0" presId="urn:microsoft.com/office/officeart/2005/8/layout/cycle2"/>
    <dgm:cxn modelId="{AA5BD544-9684-4F52-8F08-36DA57AAFE3F}" srcId="{83984C62-229B-4281-85BD-7461440C87A7}" destId="{37D834D3-C9FE-4E26-AF35-1AC844332B0E}" srcOrd="1" destOrd="0" parTransId="{DCA31245-CD96-4C53-97A5-5EA2563E7BB0}" sibTransId="{9F57067C-B0CC-402E-909F-EA05EE8AF535}"/>
    <dgm:cxn modelId="{4C9BF068-8CE0-4D4F-9643-DE69E17D77F5}" type="presOf" srcId="{1EACEB66-1534-43DD-AC6F-829A30C990D2}" destId="{6209C22B-D9BB-464C-B0A5-822B00E9C107}" srcOrd="0" destOrd="0" presId="urn:microsoft.com/office/officeart/2005/8/layout/cycle2"/>
    <dgm:cxn modelId="{9E7D6749-125A-41B6-B6B1-F676F5B51993}" type="presOf" srcId="{8633BA28-4366-4980-A007-72D715EC7432}" destId="{F18B63C6-7C8E-4398-81B1-F90CF0C1E014}" srcOrd="1" destOrd="0" presId="urn:microsoft.com/office/officeart/2005/8/layout/cycle2"/>
    <dgm:cxn modelId="{79C16C24-58EF-4703-BD1F-36F5030E5C5E}" type="presOf" srcId="{C7C5C431-154D-464B-8AB6-4883DBDE1E92}" destId="{5487051D-7645-427E-A22B-4B8D3348ED4F}" srcOrd="0" destOrd="0" presId="urn:microsoft.com/office/officeart/2005/8/layout/cycle2"/>
    <dgm:cxn modelId="{72A4578D-88B3-462B-BA3F-DFEA5F8E39E8}" srcId="{83984C62-229B-4281-85BD-7461440C87A7}" destId="{97F1C24C-075A-4094-B2D1-1FFF0818BD6A}" srcOrd="3" destOrd="0" parTransId="{70A8BFE9-C7B7-4428-94CB-B8C5ABC976BD}" sibTransId="{8BC9E4DE-DB95-4C04-B757-1C30D41B6E79}"/>
    <dgm:cxn modelId="{EDEE10C8-C1D6-47F1-8352-88B89325674A}" type="presOf" srcId="{3132146F-CF88-439D-AE84-36AA5416D00F}" destId="{DA8533B3-8859-4BCB-98A2-7833ABAC6DB4}" srcOrd="0" destOrd="0" presId="urn:microsoft.com/office/officeart/2005/8/layout/cycle2"/>
    <dgm:cxn modelId="{9A3C7BC7-65C5-4ABC-AAEA-63FECE3A0825}" srcId="{83984C62-229B-4281-85BD-7461440C87A7}" destId="{C10E25D9-73D6-49CA-8A3A-E490CDA74D2C}" srcOrd="5" destOrd="0" parTransId="{73D92DE8-4DAA-44AB-AFEF-D7DA61F5D288}" sibTransId="{BBA6191D-E1D0-414E-8B67-C7589EEAAE56}"/>
    <dgm:cxn modelId="{12844884-B163-4640-87B5-0E99347B6FF5}" type="presOf" srcId="{83984C62-229B-4281-85BD-7461440C87A7}" destId="{AC5F54AB-07E5-4313-B64D-6406018E2664}" srcOrd="0" destOrd="0" presId="urn:microsoft.com/office/officeart/2005/8/layout/cycle2"/>
    <dgm:cxn modelId="{814068BC-1070-4B3C-922C-08B6DAF72F42}" type="presOf" srcId="{C10E25D9-73D6-49CA-8A3A-E490CDA74D2C}" destId="{284B7C55-86BC-4DB9-B237-728D6895245E}" srcOrd="0" destOrd="0" presId="urn:microsoft.com/office/officeart/2005/8/layout/cycle2"/>
    <dgm:cxn modelId="{A795F40A-E37E-4E75-B63B-A103966B7E28}" type="presParOf" srcId="{AC5F54AB-07E5-4313-B64D-6406018E2664}" destId="{5487051D-7645-427E-A22B-4B8D3348ED4F}" srcOrd="0" destOrd="0" presId="urn:microsoft.com/office/officeart/2005/8/layout/cycle2"/>
    <dgm:cxn modelId="{5A257E52-950A-42F2-99B8-A17BF03B0330}" type="presParOf" srcId="{AC5F54AB-07E5-4313-B64D-6406018E2664}" destId="{6209C22B-D9BB-464C-B0A5-822B00E9C107}" srcOrd="1" destOrd="0" presId="urn:microsoft.com/office/officeart/2005/8/layout/cycle2"/>
    <dgm:cxn modelId="{9D195C6D-FA2D-47BD-A99E-D1458427AE03}" type="presParOf" srcId="{6209C22B-D9BB-464C-B0A5-822B00E9C107}" destId="{46A10D32-0314-49BC-854D-6CAD114FB32C}" srcOrd="0" destOrd="0" presId="urn:microsoft.com/office/officeart/2005/8/layout/cycle2"/>
    <dgm:cxn modelId="{D38CDA30-3C05-4F88-AA68-F52B4743E1ED}" type="presParOf" srcId="{AC5F54AB-07E5-4313-B64D-6406018E2664}" destId="{F3067D34-A410-48A9-9597-1D356B7539BA}" srcOrd="2" destOrd="0" presId="urn:microsoft.com/office/officeart/2005/8/layout/cycle2"/>
    <dgm:cxn modelId="{9D92CCC0-C911-42E6-9153-8E9922FB838E}" type="presParOf" srcId="{AC5F54AB-07E5-4313-B64D-6406018E2664}" destId="{3CEEEFC5-E8C0-4F54-85F4-38F6CB8E0E09}" srcOrd="3" destOrd="0" presId="urn:microsoft.com/office/officeart/2005/8/layout/cycle2"/>
    <dgm:cxn modelId="{18B620C5-98BD-4A33-965C-B9251A7BAD73}" type="presParOf" srcId="{3CEEEFC5-E8C0-4F54-85F4-38F6CB8E0E09}" destId="{3DAA14C2-F587-48D2-B5CA-4CDEAE8344E8}" srcOrd="0" destOrd="0" presId="urn:microsoft.com/office/officeart/2005/8/layout/cycle2"/>
    <dgm:cxn modelId="{9EED29CF-5B0B-40AA-90E8-DF40FED4BC97}" type="presParOf" srcId="{AC5F54AB-07E5-4313-B64D-6406018E2664}" destId="{F643833D-93A8-49DA-BF27-13F98DE9462C}" srcOrd="4" destOrd="0" presId="urn:microsoft.com/office/officeart/2005/8/layout/cycle2"/>
    <dgm:cxn modelId="{89B4996F-0200-4879-B141-690D5A2A6B21}" type="presParOf" srcId="{AC5F54AB-07E5-4313-B64D-6406018E2664}" destId="{A99F37BA-9331-46FB-8EF0-89B4E6C58282}" srcOrd="5" destOrd="0" presId="urn:microsoft.com/office/officeart/2005/8/layout/cycle2"/>
    <dgm:cxn modelId="{6C02B34F-194D-4145-8BC6-BCF8FE89B0D2}" type="presParOf" srcId="{A99F37BA-9331-46FB-8EF0-89B4E6C58282}" destId="{F18B63C6-7C8E-4398-81B1-F90CF0C1E014}" srcOrd="0" destOrd="0" presId="urn:microsoft.com/office/officeart/2005/8/layout/cycle2"/>
    <dgm:cxn modelId="{C9CF57A3-45BE-45F2-B96A-29F1BE90669C}" type="presParOf" srcId="{AC5F54AB-07E5-4313-B64D-6406018E2664}" destId="{5676F5C6-3BDA-4533-8C92-2184DC83E9BD}" srcOrd="6" destOrd="0" presId="urn:microsoft.com/office/officeart/2005/8/layout/cycle2"/>
    <dgm:cxn modelId="{E0A0F813-1D43-466A-89DF-59B308780E95}" type="presParOf" srcId="{AC5F54AB-07E5-4313-B64D-6406018E2664}" destId="{E7FE527A-417A-4E6D-8770-613B4A548642}" srcOrd="7" destOrd="0" presId="urn:microsoft.com/office/officeart/2005/8/layout/cycle2"/>
    <dgm:cxn modelId="{134C2ECB-1D2A-4726-AE08-CBE1876850CD}" type="presParOf" srcId="{E7FE527A-417A-4E6D-8770-613B4A548642}" destId="{1438D0FF-0CDE-4ECE-9E5B-35156D1F192D}" srcOrd="0" destOrd="0" presId="urn:microsoft.com/office/officeart/2005/8/layout/cycle2"/>
    <dgm:cxn modelId="{2A60DBD7-EEBD-47C0-9244-12960AF03E45}" type="presParOf" srcId="{AC5F54AB-07E5-4313-B64D-6406018E2664}" destId="{AE02981F-B1F4-405C-8F31-DADA422B9E21}" srcOrd="8" destOrd="0" presId="urn:microsoft.com/office/officeart/2005/8/layout/cycle2"/>
    <dgm:cxn modelId="{745E60C8-BDE2-4EA7-A875-5AE6F5A7E9B8}" type="presParOf" srcId="{AC5F54AB-07E5-4313-B64D-6406018E2664}" destId="{14BE5AB5-9921-42B1-A6A0-7520087CB1FA}" srcOrd="9" destOrd="0" presId="urn:microsoft.com/office/officeart/2005/8/layout/cycle2"/>
    <dgm:cxn modelId="{DD61B149-8D46-4C3E-A413-269057F984D0}" type="presParOf" srcId="{14BE5AB5-9921-42B1-A6A0-7520087CB1FA}" destId="{C576D1A4-0FE6-441D-8E64-BC2C94D9F278}" srcOrd="0" destOrd="0" presId="urn:microsoft.com/office/officeart/2005/8/layout/cycle2"/>
    <dgm:cxn modelId="{FD569EE0-DC7E-4050-B2C4-FD3438F3D5D6}" type="presParOf" srcId="{AC5F54AB-07E5-4313-B64D-6406018E2664}" destId="{284B7C55-86BC-4DB9-B237-728D6895245E}" srcOrd="10" destOrd="0" presId="urn:microsoft.com/office/officeart/2005/8/layout/cycle2"/>
    <dgm:cxn modelId="{8E976CF5-8556-4BC2-BC75-B099FB49BB1F}" type="presParOf" srcId="{AC5F54AB-07E5-4313-B64D-6406018E2664}" destId="{24F8CFE0-A532-4902-BB51-323F697BBF76}" srcOrd="11" destOrd="0" presId="urn:microsoft.com/office/officeart/2005/8/layout/cycle2"/>
    <dgm:cxn modelId="{89F8BF82-1720-48FD-8A88-2DDF083AECFF}" type="presParOf" srcId="{24F8CFE0-A532-4902-BB51-323F697BBF76}" destId="{45C0D56B-E248-4368-83CB-D91810E58133}" srcOrd="0" destOrd="0" presId="urn:microsoft.com/office/officeart/2005/8/layout/cycle2"/>
    <dgm:cxn modelId="{34835B34-AC0B-4FA3-A760-F06B94B6AF64}" type="presParOf" srcId="{AC5F54AB-07E5-4313-B64D-6406018E2664}" destId="{8ECD9437-4992-486E-8E62-266DFD4E9A96}" srcOrd="12" destOrd="0" presId="urn:microsoft.com/office/officeart/2005/8/layout/cycle2"/>
    <dgm:cxn modelId="{9261D84F-B763-4599-BABB-198C23439C17}" type="presParOf" srcId="{AC5F54AB-07E5-4313-B64D-6406018E2664}" destId="{DA8533B3-8859-4BCB-98A2-7833ABAC6DB4}" srcOrd="13" destOrd="0" presId="urn:microsoft.com/office/officeart/2005/8/layout/cycle2"/>
    <dgm:cxn modelId="{AE62ABA2-F3D0-46C7-92E0-C7C6B04C80B7}" type="presParOf" srcId="{DA8533B3-8859-4BCB-98A2-7833ABAC6DB4}" destId="{38766D57-4590-4EB0-8A67-94FCEAE0F54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C6496-CC36-445F-ADF5-FDEF3ED34176}">
      <dsp:nvSpPr>
        <dsp:cNvPr id="0" name=""/>
        <dsp:cNvSpPr/>
      </dsp:nvSpPr>
      <dsp:spPr>
        <a:xfrm>
          <a:off x="1503568" y="0"/>
          <a:ext cx="5123071" cy="51230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smtClean="0">
              <a:latin typeface="Cambria" panose="02040503050406030204" pitchFamily="18" charset="0"/>
            </a:rPr>
            <a:t>Out of reach</a:t>
          </a:r>
          <a:endParaRPr lang="en-IE" sz="3200" kern="1200" dirty="0">
            <a:latin typeface="Cambria" panose="02040503050406030204" pitchFamily="18" charset="0"/>
          </a:endParaRPr>
        </a:p>
      </dsp:txBody>
      <dsp:txXfrm>
        <a:off x="3169847" y="256153"/>
        <a:ext cx="1790513" cy="768460"/>
      </dsp:txXfrm>
    </dsp:sp>
    <dsp:sp modelId="{D13717FC-8238-4FFD-A665-DE642B76BA2F}">
      <dsp:nvSpPr>
        <dsp:cNvPr id="0" name=""/>
        <dsp:cNvSpPr/>
      </dsp:nvSpPr>
      <dsp:spPr>
        <a:xfrm>
          <a:off x="2021229" y="1280767"/>
          <a:ext cx="4193797" cy="3842303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Cambria" panose="02040503050406030204" pitchFamily="18" charset="0"/>
            </a:rPr>
            <a:t>Zone of proximal development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kern="1200" dirty="0" smtClean="0">
              <a:latin typeface="Cambria" panose="02040503050406030204" pitchFamily="18" charset="0"/>
            </a:rPr>
            <a:t>  Learns through scaffolding</a:t>
          </a:r>
          <a:endParaRPr lang="en-IE" sz="1600" kern="1200" dirty="0">
            <a:latin typeface="Cambria" panose="02040503050406030204" pitchFamily="18" charset="0"/>
          </a:endParaRPr>
        </a:p>
      </dsp:txBody>
      <dsp:txXfrm>
        <a:off x="3140973" y="1520911"/>
        <a:ext cx="1954309" cy="720431"/>
      </dsp:txXfrm>
    </dsp:sp>
    <dsp:sp modelId="{6BEB0F07-3ECC-4B7D-8764-42912AA8EEB2}">
      <dsp:nvSpPr>
        <dsp:cNvPr id="0" name=""/>
        <dsp:cNvSpPr/>
      </dsp:nvSpPr>
      <dsp:spPr>
        <a:xfrm>
          <a:off x="2784336" y="2561535"/>
          <a:ext cx="2561535" cy="2561535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>
              <a:latin typeface="Cambria" panose="02040503050406030204" pitchFamily="18" charset="0"/>
            </a:rPr>
            <a:t>Current understanding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>
              <a:latin typeface="Cambria" panose="02040503050406030204" pitchFamily="18" charset="0"/>
            </a:rPr>
            <a:t>Can work unassisted</a:t>
          </a:r>
          <a:endParaRPr lang="en-IE" sz="1700" kern="1200" dirty="0">
            <a:latin typeface="Cambria" panose="02040503050406030204" pitchFamily="18" charset="0"/>
          </a:endParaRPr>
        </a:p>
      </dsp:txBody>
      <dsp:txXfrm>
        <a:off x="3159464" y="3201919"/>
        <a:ext cx="1811279" cy="1280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7051D-7645-427E-A22B-4B8D3348ED4F}">
      <dsp:nvSpPr>
        <dsp:cNvPr id="0" name=""/>
        <dsp:cNvSpPr/>
      </dsp:nvSpPr>
      <dsp:spPr>
        <a:xfrm>
          <a:off x="2144838" y="-53663"/>
          <a:ext cx="1819259" cy="8998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Cambria" panose="02040503050406030204" pitchFamily="18" charset="0"/>
            </a:rPr>
            <a:t>Brainstorm</a:t>
          </a:r>
          <a:endParaRPr lang="en-IE" sz="1800" kern="1200" dirty="0">
            <a:latin typeface="Cambria" panose="02040503050406030204" pitchFamily="18" charset="0"/>
          </a:endParaRPr>
        </a:p>
      </dsp:txBody>
      <dsp:txXfrm>
        <a:off x="2411262" y="78116"/>
        <a:ext cx="1286411" cy="636287"/>
      </dsp:txXfrm>
    </dsp:sp>
    <dsp:sp modelId="{6209C22B-D9BB-464C-B0A5-822B00E9C107}">
      <dsp:nvSpPr>
        <dsp:cNvPr id="0" name=""/>
        <dsp:cNvSpPr/>
      </dsp:nvSpPr>
      <dsp:spPr>
        <a:xfrm rot="1327081">
          <a:off x="3798224" y="570650"/>
          <a:ext cx="117756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300" kern="1200"/>
        </a:p>
      </dsp:txBody>
      <dsp:txXfrm>
        <a:off x="3799524" y="624726"/>
        <a:ext cx="82429" cy="182183"/>
      </dsp:txXfrm>
    </dsp:sp>
    <dsp:sp modelId="{F3067D34-A410-48A9-9597-1D356B7539BA}">
      <dsp:nvSpPr>
        <dsp:cNvPr id="0" name=""/>
        <dsp:cNvSpPr/>
      </dsp:nvSpPr>
      <dsp:spPr>
        <a:xfrm>
          <a:off x="3899089" y="465994"/>
          <a:ext cx="1272757" cy="10643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latin typeface="Cambria" panose="02040503050406030204" pitchFamily="18" charset="0"/>
            </a:rPr>
            <a:t>Outline</a:t>
          </a:r>
          <a:endParaRPr lang="en-IE" sz="1800" kern="1200" dirty="0">
            <a:latin typeface="Cambria" panose="02040503050406030204" pitchFamily="18" charset="0"/>
          </a:endParaRPr>
        </a:p>
      </dsp:txBody>
      <dsp:txXfrm>
        <a:off x="4085480" y="621866"/>
        <a:ext cx="899975" cy="752614"/>
      </dsp:txXfrm>
    </dsp:sp>
    <dsp:sp modelId="{3CEEEFC5-E8C0-4F54-85F4-38F6CB8E0E09}">
      <dsp:nvSpPr>
        <dsp:cNvPr id="0" name=""/>
        <dsp:cNvSpPr/>
      </dsp:nvSpPr>
      <dsp:spPr>
        <a:xfrm rot="5122988">
          <a:off x="4536081" y="1467749"/>
          <a:ext cx="99135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300" kern="1200"/>
        </a:p>
      </dsp:txBody>
      <dsp:txXfrm>
        <a:off x="4549754" y="1513654"/>
        <a:ext cx="69395" cy="182183"/>
      </dsp:txXfrm>
    </dsp:sp>
    <dsp:sp modelId="{F643833D-93A8-49DA-BF27-13F98DE9462C}">
      <dsp:nvSpPr>
        <dsp:cNvPr id="0" name=""/>
        <dsp:cNvSpPr/>
      </dsp:nvSpPr>
      <dsp:spPr>
        <a:xfrm>
          <a:off x="4037860" y="1714117"/>
          <a:ext cx="1198957" cy="10910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Cambria" panose="02040503050406030204" pitchFamily="18" charset="0"/>
            </a:rPr>
            <a:t>Draft</a:t>
          </a:r>
          <a:endParaRPr lang="en-IE" sz="2000" kern="1200" dirty="0">
            <a:latin typeface="Cambria" panose="02040503050406030204" pitchFamily="18" charset="0"/>
          </a:endParaRPr>
        </a:p>
      </dsp:txBody>
      <dsp:txXfrm>
        <a:off x="4213443" y="1873904"/>
        <a:ext cx="847791" cy="771522"/>
      </dsp:txXfrm>
    </dsp:sp>
    <dsp:sp modelId="{A99F37BA-9331-46FB-8EF0-89B4E6C58282}">
      <dsp:nvSpPr>
        <dsp:cNvPr id="0" name=""/>
        <dsp:cNvSpPr/>
      </dsp:nvSpPr>
      <dsp:spPr>
        <a:xfrm rot="7587328">
          <a:off x="4204290" y="2630108"/>
          <a:ext cx="94449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300" kern="1200"/>
        </a:p>
      </dsp:txBody>
      <dsp:txXfrm rot="10800000">
        <a:off x="4226876" y="2679440"/>
        <a:ext cx="66114" cy="182183"/>
      </dsp:txXfrm>
    </dsp:sp>
    <dsp:sp modelId="{5676F5C6-3BDA-4533-8C92-2184DC83E9BD}">
      <dsp:nvSpPr>
        <dsp:cNvPr id="0" name=""/>
        <dsp:cNvSpPr/>
      </dsp:nvSpPr>
      <dsp:spPr>
        <a:xfrm>
          <a:off x="3189503" y="2778450"/>
          <a:ext cx="1329895" cy="10819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Cambria" panose="02040503050406030204" pitchFamily="18" charset="0"/>
            </a:rPr>
            <a:t>Review</a:t>
          </a:r>
          <a:endParaRPr lang="en-IE" sz="2000" kern="1200" dirty="0">
            <a:latin typeface="Cambria" panose="02040503050406030204" pitchFamily="18" charset="0"/>
          </a:endParaRPr>
        </a:p>
      </dsp:txBody>
      <dsp:txXfrm>
        <a:off x="3384262" y="2936891"/>
        <a:ext cx="940377" cy="765020"/>
      </dsp:txXfrm>
    </dsp:sp>
    <dsp:sp modelId="{E7FE527A-417A-4E6D-8770-613B4A548642}">
      <dsp:nvSpPr>
        <dsp:cNvPr id="0" name=""/>
        <dsp:cNvSpPr/>
      </dsp:nvSpPr>
      <dsp:spPr>
        <a:xfrm rot="10797188">
          <a:off x="3068526" y="3168190"/>
          <a:ext cx="8549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300" kern="1200"/>
        </a:p>
      </dsp:txBody>
      <dsp:txXfrm rot="10800000">
        <a:off x="3094173" y="3228907"/>
        <a:ext cx="59843" cy="182183"/>
      </dsp:txXfrm>
    </dsp:sp>
    <dsp:sp modelId="{AE02981F-B1F4-405C-8F31-DADA422B9E21}">
      <dsp:nvSpPr>
        <dsp:cNvPr id="0" name=""/>
        <dsp:cNvSpPr/>
      </dsp:nvSpPr>
      <dsp:spPr>
        <a:xfrm>
          <a:off x="1408559" y="2761165"/>
          <a:ext cx="1619641" cy="111914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Cambria" panose="02040503050406030204" pitchFamily="18" charset="0"/>
            </a:rPr>
            <a:t>Evaluate</a:t>
          </a:r>
          <a:endParaRPr lang="en-IE" sz="2000" kern="1200" dirty="0">
            <a:latin typeface="Cambria" panose="02040503050406030204" pitchFamily="18" charset="0"/>
          </a:endParaRPr>
        </a:p>
      </dsp:txBody>
      <dsp:txXfrm>
        <a:off x="1645750" y="2925060"/>
        <a:ext cx="1145259" cy="791358"/>
      </dsp:txXfrm>
    </dsp:sp>
    <dsp:sp modelId="{14BE5AB5-9921-42B1-A6A0-7520087CB1FA}">
      <dsp:nvSpPr>
        <dsp:cNvPr id="0" name=""/>
        <dsp:cNvSpPr/>
      </dsp:nvSpPr>
      <dsp:spPr>
        <a:xfrm rot="13297667">
          <a:off x="1620439" y="2675379"/>
          <a:ext cx="85187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300" kern="1200"/>
        </a:p>
      </dsp:txBody>
      <dsp:txXfrm rot="10800000">
        <a:off x="1642768" y="2744594"/>
        <a:ext cx="59631" cy="182183"/>
      </dsp:txXfrm>
    </dsp:sp>
    <dsp:sp modelId="{284B7C55-86BC-4DB9-B237-728D6895245E}">
      <dsp:nvSpPr>
        <dsp:cNvPr id="0" name=""/>
        <dsp:cNvSpPr/>
      </dsp:nvSpPr>
      <dsp:spPr>
        <a:xfrm>
          <a:off x="402652" y="1694257"/>
          <a:ext cx="1398251" cy="126829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Cambria" panose="02040503050406030204" pitchFamily="18" charset="0"/>
            </a:rPr>
            <a:t>Revise</a:t>
          </a:r>
          <a:endParaRPr lang="en-IE" sz="2000" kern="1200" dirty="0">
            <a:latin typeface="Cambria" panose="02040503050406030204" pitchFamily="18" charset="0"/>
          </a:endParaRPr>
        </a:p>
      </dsp:txBody>
      <dsp:txXfrm>
        <a:off x="607421" y="1879995"/>
        <a:ext cx="988713" cy="896819"/>
      </dsp:txXfrm>
    </dsp:sp>
    <dsp:sp modelId="{24F8CFE0-A532-4902-BB51-323F697BBF76}">
      <dsp:nvSpPr>
        <dsp:cNvPr id="0" name=""/>
        <dsp:cNvSpPr/>
      </dsp:nvSpPr>
      <dsp:spPr>
        <a:xfrm rot="16854631">
          <a:off x="1167895" y="1402627"/>
          <a:ext cx="166142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300" kern="1200"/>
        </a:p>
      </dsp:txBody>
      <dsp:txXfrm>
        <a:off x="1188099" y="1487825"/>
        <a:ext cx="116299" cy="182183"/>
      </dsp:txXfrm>
    </dsp:sp>
    <dsp:sp modelId="{8ECD9437-4992-486E-8E62-266DFD4E9A96}">
      <dsp:nvSpPr>
        <dsp:cNvPr id="0" name=""/>
        <dsp:cNvSpPr/>
      </dsp:nvSpPr>
      <dsp:spPr>
        <a:xfrm>
          <a:off x="746941" y="222276"/>
          <a:ext cx="1293665" cy="11826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00" kern="1200" dirty="0" smtClean="0">
              <a:latin typeface="Cambria" panose="02040503050406030204" pitchFamily="18" charset="0"/>
            </a:rPr>
            <a:t>Final draft </a:t>
          </a:r>
          <a:endParaRPr lang="en-IE" sz="2000" kern="1200" dirty="0">
            <a:latin typeface="Cambria" panose="02040503050406030204" pitchFamily="18" charset="0"/>
          </a:endParaRPr>
        </a:p>
      </dsp:txBody>
      <dsp:txXfrm>
        <a:off x="936394" y="395467"/>
        <a:ext cx="914759" cy="836237"/>
      </dsp:txXfrm>
    </dsp:sp>
    <dsp:sp modelId="{DA8533B3-8859-4BCB-98A2-7833ABAC6DB4}">
      <dsp:nvSpPr>
        <dsp:cNvPr id="0" name=""/>
        <dsp:cNvSpPr/>
      </dsp:nvSpPr>
      <dsp:spPr>
        <a:xfrm rot="20753632">
          <a:off x="2065335" y="477486"/>
          <a:ext cx="123520" cy="3036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E" sz="1300" kern="1200"/>
        </a:p>
      </dsp:txBody>
      <dsp:txXfrm>
        <a:off x="2065894" y="542729"/>
        <a:ext cx="86464" cy="182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D6992-FA54-429F-958D-1B51AC313A29}" type="datetimeFigureOut">
              <a:rPr lang="en-GB" smtClean="0"/>
              <a:t>02/02/2016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C0FE9-67EB-4095-A4A9-1AEF1D30F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46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C5BF-E06A-49E2-83BE-70532BC402FE}" type="datetimeFigureOut">
              <a:rPr lang="en-IE" smtClean="0"/>
              <a:t>02/02/2016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7F4E2-6A2F-4295-AEFC-3AAEF2EC646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953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147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8302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3157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18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939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5658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2837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0433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94937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aseline="0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552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25527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10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37443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36517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F4E2-6A2F-4295-AEFC-3AAEF2EC6464}" type="slidenum">
              <a:rPr lang="en-IE" smtClean="0"/>
              <a:t>13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92797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F52A4-78C2-4CFE-B886-6CF08EB12B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81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01E19-1009-405C-8A2B-5EFE70B833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51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FD72-2DC5-4D07-88B2-F2242F57B0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33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8C65F-C099-4656-8567-7A94A62B8B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183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64146-C395-4FE6-A3EE-0EF9B5124E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10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154B2-5AD6-4610-B857-BED4EA3DD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48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8D7D0-7725-4C4D-AD17-37D1C3893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7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FE09-1FCA-4F17-8216-ABDBD2737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74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EFA71-1F43-4931-B75D-C83FF2B401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879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B21B0E-5D2E-4E40-838A-3562147E9E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0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54DE2-112D-44DA-860D-8E42B7595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869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2C7B02F-F1AB-416A-8295-17623295D9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dlet.com/kenia_puig/preguntasguia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opplet.com/" TargetMode="External"/><Relationship Id="rId7" Type="http://schemas.openxmlformats.org/officeDocument/2006/relationships/hyperlink" Target="https://www.edmodo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dlet.com/" TargetMode="External"/><Relationship Id="rId5" Type="http://schemas.openxmlformats.org/officeDocument/2006/relationships/hyperlink" Target="http://freemind.sourceforge.net/wiki/index.php/Main_Page" TargetMode="External"/><Relationship Id="rId4" Type="http://schemas.openxmlformats.org/officeDocument/2006/relationships/hyperlink" Target="https://www.storyjumper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b="1" dirty="0" smtClean="0">
                <a:latin typeface="Cambria" panose="02040503050406030204" pitchFamily="18" charset="0"/>
              </a:rPr>
              <a:t>SCAFFOLDING WRITING</a:t>
            </a:r>
            <a:endParaRPr lang="en-IE" b="1" dirty="0">
              <a:latin typeface="Cambria" panose="02040503050406030204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NICILT, Belfast</a:t>
            </a:r>
          </a:p>
          <a:p>
            <a:r>
              <a:rPr lang="en-IE" dirty="0" smtClean="0"/>
              <a:t>3</a:t>
            </a:r>
            <a:r>
              <a:rPr lang="en-IE" baseline="30000" dirty="0" smtClean="0"/>
              <a:t>rd</a:t>
            </a:r>
            <a:r>
              <a:rPr lang="en-IE" dirty="0" smtClean="0"/>
              <a:t> February 2016</a:t>
            </a:r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F52A4-78C2-4CFE-B886-6CF08EB12B9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55"/>
            <a:ext cx="9144000" cy="1143000"/>
          </a:xfrm>
        </p:spPr>
        <p:txBody>
          <a:bodyPr/>
          <a:lstStyle/>
          <a:p>
            <a:r>
              <a:rPr lang="en-IE" sz="4000" b="1" dirty="0" smtClean="0">
                <a:latin typeface="Cambria" panose="02040503050406030204" pitchFamily="18" charset="0"/>
              </a:rPr>
              <a:t>Writing frames</a:t>
            </a:r>
            <a:endParaRPr lang="en-IE" sz="4000" b="1" dirty="0">
              <a:latin typeface="Cambria" panose="020405030504060302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327" y="1008995"/>
            <a:ext cx="4917452" cy="56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27" y="321936"/>
            <a:ext cx="1603375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2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 err="1" smtClean="0"/>
              <a:t>Preguntas</a:t>
            </a:r>
            <a:r>
              <a:rPr lang="en-IE" sz="4000" b="1" dirty="0" smtClean="0"/>
              <a:t> </a:t>
            </a:r>
            <a:r>
              <a:rPr lang="en-IE" sz="4000" b="1" dirty="0" err="1" smtClean="0"/>
              <a:t>gu</a:t>
            </a:r>
            <a:r>
              <a:rPr lang="es-ES" sz="4000" b="1" dirty="0" err="1" smtClean="0"/>
              <a:t>ía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err="1" smtClean="0"/>
              <a:t>Task</a:t>
            </a:r>
            <a:r>
              <a:rPr lang="es-ES" sz="4000" b="1" dirty="0" smtClean="0"/>
              <a:t> 3</a:t>
            </a:r>
            <a:endParaRPr lang="en-IE" sz="4000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11</a:t>
            </a:fld>
            <a:endParaRPr lang="en-US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96373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>
                <a:latin typeface="Cambria" panose="02040503050406030204" pitchFamily="18" charset="0"/>
                <a:hlinkClick r:id="rId5"/>
              </a:rPr>
              <a:t>http://padlet.com/kenia_puig/preguntasguia</a:t>
            </a:r>
            <a:endParaRPr lang="en-IE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s-ES" sz="2400" dirty="0" smtClean="0">
                <a:latin typeface="Cambria" panose="02040503050406030204" pitchFamily="18" charset="0"/>
              </a:rPr>
              <a:t>Algunos ejemplos</a:t>
            </a:r>
            <a:endParaRPr lang="en-IE" sz="2400" dirty="0" smtClean="0">
              <a:latin typeface="Cambria" panose="02040503050406030204" pitchFamily="18" charset="0"/>
            </a:endParaRPr>
          </a:p>
          <a:p>
            <a:r>
              <a:rPr lang="en-IE" sz="2400" dirty="0" smtClean="0">
                <a:latin typeface="Cambria" panose="02040503050406030204" pitchFamily="18" charset="0"/>
              </a:rPr>
              <a:t>What </a:t>
            </a:r>
            <a:r>
              <a:rPr lang="en-IE" sz="2400" dirty="0">
                <a:latin typeface="Cambria" panose="02040503050406030204" pitchFamily="18" charset="0"/>
              </a:rPr>
              <a:t>resources should I use to carry out this task?</a:t>
            </a:r>
          </a:p>
          <a:p>
            <a:r>
              <a:rPr lang="en-IE" sz="2400" dirty="0" smtClean="0">
                <a:latin typeface="Cambria" panose="02040503050406030204" pitchFamily="18" charset="0"/>
              </a:rPr>
              <a:t>What </a:t>
            </a:r>
            <a:r>
              <a:rPr lang="en-IE" sz="2400" dirty="0">
                <a:latin typeface="Cambria" panose="02040503050406030204" pitchFamily="18" charset="0"/>
              </a:rPr>
              <a:t>is the problem here?</a:t>
            </a:r>
          </a:p>
          <a:p>
            <a:r>
              <a:rPr lang="en-IE" sz="2400" dirty="0">
                <a:latin typeface="Cambria" panose="02040503050406030204" pitchFamily="18" charset="0"/>
              </a:rPr>
              <a:t>Based on what I know already about this task, how can I solve this problem?</a:t>
            </a:r>
          </a:p>
          <a:p>
            <a:r>
              <a:rPr lang="en-IE" sz="2400" dirty="0">
                <a:latin typeface="Cambria" panose="02040503050406030204" pitchFamily="18" charset="0"/>
              </a:rPr>
              <a:t>Is this correct?</a:t>
            </a:r>
          </a:p>
          <a:p>
            <a:r>
              <a:rPr lang="en-IE" sz="2400" dirty="0">
                <a:latin typeface="Cambria" panose="02040503050406030204" pitchFamily="18" charset="0"/>
              </a:rPr>
              <a:t>How is this coming along?</a:t>
            </a:r>
          </a:p>
          <a:p>
            <a:r>
              <a:rPr lang="en-IE" sz="2400" dirty="0">
                <a:latin typeface="Cambria" panose="02040503050406030204" pitchFamily="18" charset="0"/>
              </a:rPr>
              <a:t>If I carry on like this where am I going to get?</a:t>
            </a:r>
          </a:p>
          <a:p>
            <a:r>
              <a:rPr lang="en-IE" sz="2400" dirty="0" smtClean="0">
                <a:latin typeface="Cambria" panose="02040503050406030204" pitchFamily="18" charset="0"/>
              </a:rPr>
              <a:t>What </a:t>
            </a:r>
            <a:r>
              <a:rPr lang="en-IE" sz="2400" dirty="0">
                <a:latin typeface="Cambria" panose="02040503050406030204" pitchFamily="18" charset="0"/>
              </a:rPr>
              <a:t>should come first? What should come after?</a:t>
            </a:r>
          </a:p>
          <a:p>
            <a:r>
              <a:rPr lang="en-IE" sz="2400" dirty="0" smtClean="0">
                <a:latin typeface="Cambria" panose="02040503050406030204" pitchFamily="18" charset="0"/>
              </a:rPr>
              <a:t>Based </a:t>
            </a:r>
            <a:r>
              <a:rPr lang="en-IE" sz="2400" dirty="0">
                <a:latin typeface="Cambria" panose="02040503050406030204" pitchFamily="18" charset="0"/>
              </a:rPr>
              <a:t>on the criteria I am going to be evaluated against, how am I doing?</a:t>
            </a:r>
          </a:p>
        </p:txBody>
      </p:sp>
    </p:spTree>
    <p:extLst>
      <p:ext uri="{BB962C8B-B14F-4D97-AF65-F5344CB8AC3E}">
        <p14:creationId xmlns:p14="http://schemas.microsoft.com/office/powerpoint/2010/main" val="251249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PPLI PPT Ba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65F-C099-4656-8567-7A94A62B8B78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2" y="128971"/>
            <a:ext cx="6096000" cy="6227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2390"/>
            <a:ext cx="9144000" cy="1143000"/>
          </a:xfrm>
        </p:spPr>
        <p:txBody>
          <a:bodyPr/>
          <a:lstStyle/>
          <a:p>
            <a:pPr algn="l"/>
            <a:r>
              <a:rPr lang="es-ES" dirty="0" smtClean="0">
                <a:latin typeface="Cambria" panose="02040503050406030204" pitchFamily="18" charset="0"/>
              </a:rPr>
              <a:t>           </a:t>
            </a:r>
            <a:r>
              <a:rPr lang="es-ES" sz="4000" b="1" dirty="0" err="1" smtClean="0">
                <a:latin typeface="Cambria" panose="02040503050406030204" pitchFamily="18" charset="0"/>
              </a:rPr>
              <a:t>Meaningful</a:t>
            </a:r>
            <a:r>
              <a:rPr lang="es-ES" sz="4000" b="1" dirty="0" smtClean="0">
                <a:latin typeface="Cambria" panose="02040503050406030204" pitchFamily="18" charset="0"/>
              </a:rPr>
              <a:t> </a:t>
            </a:r>
            <a:r>
              <a:rPr lang="es-ES" sz="4000" b="1" dirty="0" err="1" smtClean="0">
                <a:latin typeface="Cambria" panose="02040503050406030204" pitchFamily="18" charset="0"/>
              </a:rPr>
              <a:t>feedback</a:t>
            </a:r>
            <a:endParaRPr lang="en-IE" sz="4000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7952"/>
            <a:ext cx="8229600" cy="4525963"/>
          </a:xfrm>
        </p:spPr>
        <p:txBody>
          <a:bodyPr/>
          <a:lstStyle/>
          <a:p>
            <a:r>
              <a:rPr lang="en-IE" dirty="0" err="1" smtClean="0">
                <a:latin typeface="Cambria" panose="02040503050406030204" pitchFamily="18" charset="0"/>
              </a:rPr>
              <a:t>Utiliza</a:t>
            </a:r>
            <a:r>
              <a:rPr lang="en-IE" dirty="0" smtClean="0">
                <a:latin typeface="Cambria" panose="02040503050406030204" pitchFamily="18" charset="0"/>
              </a:rPr>
              <a:t> palabras </a:t>
            </a:r>
            <a:r>
              <a:rPr lang="en-IE" dirty="0" err="1" smtClean="0">
                <a:latin typeface="Cambria" panose="02040503050406030204" pitchFamily="18" charset="0"/>
              </a:rPr>
              <a:t>neutras</a:t>
            </a:r>
            <a:r>
              <a:rPr lang="en-IE" dirty="0" smtClean="0">
                <a:latin typeface="Cambria" panose="02040503050406030204" pitchFamily="18" charset="0"/>
              </a:rPr>
              <a:t> sin </a:t>
            </a:r>
            <a:r>
              <a:rPr lang="en-IE" dirty="0" err="1" smtClean="0">
                <a:latin typeface="Cambria" panose="02040503050406030204" pitchFamily="18" charset="0"/>
              </a:rPr>
              <a:t>juicio</a:t>
            </a:r>
            <a:r>
              <a:rPr lang="en-IE" dirty="0" smtClean="0">
                <a:latin typeface="Cambria" panose="02040503050406030204" pitchFamily="18" charset="0"/>
              </a:rPr>
              <a:t> de </a:t>
            </a:r>
            <a:r>
              <a:rPr lang="en-IE" dirty="0" err="1" smtClean="0">
                <a:latin typeface="Cambria" panose="02040503050406030204" pitchFamily="18" charset="0"/>
              </a:rPr>
              <a:t>valores</a:t>
            </a:r>
            <a:r>
              <a:rPr lang="en-IE" dirty="0" smtClean="0">
                <a:latin typeface="Cambria" panose="02040503050406030204" pitchFamily="18" charset="0"/>
              </a:rPr>
              <a:t> y </a:t>
            </a:r>
            <a:r>
              <a:rPr lang="en-IE" dirty="0" err="1" smtClean="0">
                <a:latin typeface="Cambria" panose="02040503050406030204" pitchFamily="18" charset="0"/>
              </a:rPr>
              <a:t>centradas</a:t>
            </a:r>
            <a:r>
              <a:rPr lang="en-IE" dirty="0" smtClean="0">
                <a:latin typeface="Cambria" panose="02040503050406030204" pitchFamily="18" charset="0"/>
              </a:rPr>
              <a:t> en el </a:t>
            </a:r>
            <a:r>
              <a:rPr lang="en-IE" dirty="0" err="1" smtClean="0">
                <a:latin typeface="Cambria" panose="02040503050406030204" pitchFamily="18" charset="0"/>
              </a:rPr>
              <a:t>producto</a:t>
            </a:r>
            <a:r>
              <a:rPr lang="en-IE" dirty="0" smtClean="0">
                <a:latin typeface="Cambria" panose="02040503050406030204" pitchFamily="18" charset="0"/>
              </a:rPr>
              <a:t> </a:t>
            </a:r>
          </a:p>
          <a:p>
            <a:r>
              <a:rPr lang="en-IE" dirty="0" err="1" smtClean="0">
                <a:latin typeface="Cambria" panose="02040503050406030204" pitchFamily="18" charset="0"/>
              </a:rPr>
              <a:t>Sé</a:t>
            </a:r>
            <a:r>
              <a:rPr lang="en-IE" dirty="0" smtClean="0">
                <a:latin typeface="Cambria" panose="02040503050406030204" pitchFamily="18" charset="0"/>
              </a:rPr>
              <a:t> tan </a:t>
            </a:r>
            <a:r>
              <a:rPr lang="en-IE" dirty="0" err="1" smtClean="0">
                <a:latin typeface="Cambria" panose="02040503050406030204" pitchFamily="18" charset="0"/>
              </a:rPr>
              <a:t>específico</a:t>
            </a:r>
            <a:r>
              <a:rPr lang="en-IE" dirty="0" smtClean="0">
                <a:latin typeface="Cambria" panose="02040503050406030204" pitchFamily="18" charset="0"/>
              </a:rPr>
              <a:t> </a:t>
            </a:r>
            <a:r>
              <a:rPr lang="en-IE" dirty="0" err="1" smtClean="0">
                <a:latin typeface="Cambria" panose="02040503050406030204" pitchFamily="18" charset="0"/>
              </a:rPr>
              <a:t>como</a:t>
            </a:r>
            <a:r>
              <a:rPr lang="en-IE" dirty="0" smtClean="0">
                <a:latin typeface="Cambria" panose="02040503050406030204" pitchFamily="18" charset="0"/>
              </a:rPr>
              <a:t> sea </a:t>
            </a:r>
            <a:r>
              <a:rPr lang="en-IE" dirty="0" err="1" smtClean="0">
                <a:latin typeface="Cambria" panose="02040503050406030204" pitchFamily="18" charset="0"/>
              </a:rPr>
              <a:t>posible</a:t>
            </a:r>
            <a:r>
              <a:rPr lang="en-IE" dirty="0" smtClean="0">
                <a:latin typeface="Cambria" panose="02040503050406030204" pitchFamily="18" charset="0"/>
              </a:rPr>
              <a:t> </a:t>
            </a:r>
          </a:p>
          <a:p>
            <a:r>
              <a:rPr lang="en-IE" dirty="0" err="1" smtClean="0">
                <a:latin typeface="Cambria" panose="02040503050406030204" pitchFamily="18" charset="0"/>
              </a:rPr>
              <a:t>Ofrece</a:t>
            </a:r>
            <a:r>
              <a:rPr lang="en-IE" dirty="0" smtClean="0">
                <a:latin typeface="Cambria" panose="02040503050406030204" pitchFamily="18" charset="0"/>
              </a:rPr>
              <a:t> </a:t>
            </a:r>
            <a:r>
              <a:rPr lang="en-IE" dirty="0" err="1" smtClean="0">
                <a:latin typeface="Cambria" panose="02040503050406030204" pitchFamily="18" charset="0"/>
              </a:rPr>
              <a:t>soluciones</a:t>
            </a:r>
            <a:r>
              <a:rPr lang="en-IE" dirty="0" smtClean="0">
                <a:latin typeface="Cambria" panose="02040503050406030204" pitchFamily="18" charset="0"/>
              </a:rPr>
              <a:t> y </a:t>
            </a:r>
            <a:r>
              <a:rPr lang="en-IE" dirty="0" err="1" smtClean="0">
                <a:latin typeface="Cambria" panose="02040503050406030204" pitchFamily="18" charset="0"/>
              </a:rPr>
              <a:t>sugerencias</a:t>
            </a:r>
            <a:r>
              <a:rPr lang="en-IE" dirty="0" smtClean="0">
                <a:latin typeface="Cambria" panose="02040503050406030204" pitchFamily="18" charset="0"/>
              </a:rPr>
              <a:t> </a:t>
            </a:r>
          </a:p>
          <a:p>
            <a:r>
              <a:rPr lang="es-ES" dirty="0" smtClean="0">
                <a:latin typeface="Cambria" panose="02040503050406030204" pitchFamily="18" charset="0"/>
              </a:rPr>
              <a:t>Involucra a los estudiantes en el proceso</a:t>
            </a:r>
          </a:p>
          <a:p>
            <a:r>
              <a:rPr lang="es-ES" dirty="0" smtClean="0">
                <a:latin typeface="Cambria" panose="02040503050406030204" pitchFamily="18" charset="0"/>
              </a:rPr>
              <a:t>Utiliza la coevaluación</a:t>
            </a:r>
          </a:p>
          <a:p>
            <a:r>
              <a:rPr lang="es-ES" dirty="0" smtClean="0">
                <a:latin typeface="Cambria" panose="02040503050406030204" pitchFamily="18" charset="0"/>
              </a:rPr>
              <a:t>Utiliza herramientas (rúbricas, guías de revisión etc.)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053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 smtClean="0">
                <a:latin typeface="Cambria" panose="02040503050406030204" pitchFamily="18" charset="0"/>
              </a:rPr>
              <a:t>Task</a:t>
            </a:r>
            <a:r>
              <a:rPr lang="es-ES" b="1" dirty="0" smtClean="0">
                <a:latin typeface="Cambria" panose="02040503050406030204" pitchFamily="18" charset="0"/>
              </a:rPr>
              <a:t> 4</a:t>
            </a:r>
            <a:endParaRPr lang="en-IE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latin typeface="Cambria" panose="02040503050406030204" pitchFamily="18" charset="0"/>
              </a:rPr>
              <a:t>En parejas utilizad la guía de revisión para evaluar y revisar los párrafos</a:t>
            </a:r>
          </a:p>
          <a:p>
            <a:endParaRPr lang="en-IE" dirty="0">
              <a:latin typeface="Cambria" panose="020405030504060302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27" y="2794384"/>
            <a:ext cx="3591073" cy="308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06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83"/>
            <a:ext cx="9144000" cy="68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0" y="126125"/>
            <a:ext cx="8565359" cy="62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21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 smtClean="0">
                <a:latin typeface="Cambria" panose="02040503050406030204" pitchFamily="18" charset="0"/>
              </a:rPr>
              <a:t>ICT tools</a:t>
            </a:r>
            <a:endParaRPr lang="en-IE" sz="4000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3"/>
              </a:rPr>
              <a:t>http://popplet.com</a:t>
            </a:r>
            <a:r>
              <a:rPr lang="en-IE" dirty="0" smtClean="0">
                <a:hlinkClick r:id="rId3"/>
              </a:rPr>
              <a:t>/</a:t>
            </a:r>
            <a:endParaRPr lang="en-IE" dirty="0" smtClean="0"/>
          </a:p>
          <a:p>
            <a:r>
              <a:rPr lang="en-IE" dirty="0">
                <a:hlinkClick r:id="rId4"/>
              </a:rPr>
              <a:t>https://www.storyjumper.com/</a:t>
            </a:r>
            <a:endParaRPr lang="en-IE" dirty="0" smtClean="0"/>
          </a:p>
          <a:p>
            <a:r>
              <a:rPr lang="en-IE" dirty="0">
                <a:hlinkClick r:id="rId5"/>
              </a:rPr>
              <a:t>http://</a:t>
            </a:r>
            <a:r>
              <a:rPr lang="en-IE" dirty="0" smtClean="0">
                <a:hlinkClick r:id="rId5"/>
              </a:rPr>
              <a:t>freemind.sourceforge.net/wiki/index.php/Main_Page</a:t>
            </a:r>
            <a:endParaRPr lang="en-IE" dirty="0" smtClean="0"/>
          </a:p>
          <a:p>
            <a:r>
              <a:rPr lang="en-IE" dirty="0">
                <a:hlinkClick r:id="rId6"/>
              </a:rPr>
              <a:t>https://padlet.com</a:t>
            </a:r>
            <a:r>
              <a:rPr lang="en-IE" dirty="0" smtClean="0">
                <a:hlinkClick r:id="rId6"/>
              </a:rPr>
              <a:t>/</a:t>
            </a:r>
            <a:endParaRPr lang="en-IE" dirty="0" smtClean="0"/>
          </a:p>
          <a:p>
            <a:r>
              <a:rPr lang="en-IE" dirty="0">
                <a:hlinkClick r:id="rId7"/>
              </a:rPr>
              <a:t>https://www.edmodo.com/</a:t>
            </a:r>
            <a:endParaRPr lang="en-I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0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IE" sz="4000" b="1" dirty="0" smtClean="0">
                <a:latin typeface="Cambria" panose="02040503050406030204" pitchFamily="18" charset="0"/>
              </a:rPr>
              <a:t>            Back to our objectives</a:t>
            </a:r>
            <a:endParaRPr lang="en-IE" sz="4000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ambria" panose="02040503050406030204" pitchFamily="18" charset="0"/>
              </a:rPr>
              <a:t>To develop  an understanding of how to support writing in the MFL classroom</a:t>
            </a:r>
          </a:p>
          <a:p>
            <a:r>
              <a:rPr lang="en-IE" dirty="0" smtClean="0">
                <a:latin typeface="Cambria" panose="02040503050406030204" pitchFamily="18" charset="0"/>
              </a:rPr>
              <a:t>To explore approaches  and  methodologies to scaffold writing</a:t>
            </a:r>
          </a:p>
          <a:p>
            <a:endParaRPr lang="es-ES" dirty="0" smtClean="0">
              <a:latin typeface="Cambria" panose="02040503050406030204" pitchFamily="18" charset="0"/>
            </a:endParaRPr>
          </a:p>
          <a:p>
            <a:r>
              <a:rPr lang="es-ES" dirty="0" err="1" smtClean="0">
                <a:latin typeface="Cambria" panose="02040503050406030204" pitchFamily="18" charset="0"/>
              </a:rPr>
              <a:t>But</a:t>
            </a:r>
            <a:r>
              <a:rPr lang="es-ES" dirty="0" smtClean="0">
                <a:latin typeface="Cambria" panose="02040503050406030204" pitchFamily="18" charset="0"/>
              </a:rPr>
              <a:t> </a:t>
            </a:r>
            <a:r>
              <a:rPr lang="es-ES" dirty="0" err="1" smtClean="0">
                <a:latin typeface="Cambria" panose="02040503050406030204" pitchFamily="18" charset="0"/>
              </a:rPr>
              <a:t>remember</a:t>
            </a:r>
            <a:r>
              <a:rPr lang="es-ES" dirty="0" smtClean="0">
                <a:latin typeface="Cambria" panose="02040503050406030204" pitchFamily="18" charset="0"/>
              </a:rPr>
              <a:t>…</a:t>
            </a:r>
            <a:endParaRPr lang="en-IE" dirty="0">
              <a:latin typeface="Cambria" panose="020405030504060302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65F-C099-4656-8567-7A94A62B8B7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1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6291" y="911305"/>
            <a:ext cx="6621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 the end the stabilisers have to come off</a:t>
            </a:r>
            <a:endParaRPr lang="en-IE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371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27"/>
            <a:ext cx="9144000" cy="686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426" y="2731796"/>
            <a:ext cx="769669" cy="76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4354" y="4338981"/>
            <a:ext cx="541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latin typeface="+mj-lt"/>
              </a:rPr>
              <a:t>https://www.facebook.com/LanguagesInitiative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84195" y="2937694"/>
            <a:ext cx="5559043" cy="2597168"/>
            <a:chOff x="689882" y="2436069"/>
            <a:chExt cx="5559043" cy="259716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82" y="2969944"/>
              <a:ext cx="700644" cy="700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91" y="3717810"/>
              <a:ext cx="608425" cy="608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91" y="4389187"/>
              <a:ext cx="644050" cy="64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390526" y="2436069"/>
              <a:ext cx="28263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dirty="0" smtClean="0">
                  <a:latin typeface="+mj-lt"/>
                </a:rPr>
                <a:t>087</a:t>
              </a:r>
              <a:r>
                <a:rPr lang="en-IE" dirty="0" smtClean="0">
                  <a:latin typeface="+mj-lt"/>
                </a:rPr>
                <a:t>-7415278</a:t>
              </a:r>
              <a:endParaRPr lang="en-IE" dirty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44416" y="3135600"/>
              <a:ext cx="4904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>
                  <a:latin typeface="+mj-lt"/>
                </a:rPr>
                <a:t>Kenia.Puig@Languagesinitative.ie</a:t>
              </a:r>
              <a:endParaRPr lang="en-IE" dirty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90526" y="4526546"/>
              <a:ext cx="29213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 smtClean="0">
                  <a:latin typeface="+mj-lt"/>
                </a:rPr>
                <a:t>@</a:t>
              </a:r>
              <a:r>
                <a:rPr lang="en-IE" dirty="0" err="1" smtClean="0">
                  <a:latin typeface="+mj-lt"/>
                </a:rPr>
                <a:t>Languages_ie</a:t>
              </a:r>
              <a:endParaRPr lang="en-IE" dirty="0">
                <a:latin typeface="+mj-lt"/>
              </a:endParaRPr>
            </a:p>
          </p:txBody>
        </p:sp>
      </p:grp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Kènia Puig i Planella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65F-C099-4656-8567-7A94A62B8B78}" type="slidenum">
              <a:rPr lang="en-US" altLang="en-US" smtClean="0"/>
              <a:pPr/>
              <a:t>19</a:t>
            </a:fld>
            <a:endParaRPr lang="en-US" alt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491" y="63088"/>
            <a:ext cx="4881309" cy="20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atin typeface="Cambria" panose="02040503050406030204" pitchFamily="18" charset="0"/>
              </a:rPr>
              <a:t>Objectives</a:t>
            </a:r>
            <a:endParaRPr lang="en-IE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ambria" panose="02040503050406030204" pitchFamily="18" charset="0"/>
              </a:rPr>
              <a:t>To develop  an understanding of how to support writing in the MFL classroom</a:t>
            </a:r>
          </a:p>
          <a:p>
            <a:r>
              <a:rPr lang="en-IE" dirty="0" smtClean="0">
                <a:latin typeface="Cambria" panose="02040503050406030204" pitchFamily="18" charset="0"/>
              </a:rPr>
              <a:t>To explore approaches  and  methodologies to scaffold writing</a:t>
            </a:r>
            <a:endParaRPr lang="en-IE" dirty="0">
              <a:latin typeface="Cambria" panose="020405030504060302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65F-C099-4656-8567-7A94A62B8B7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68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08770217"/>
              </p:ext>
            </p:extLst>
          </p:nvPr>
        </p:nvGraphicFramePr>
        <p:xfrm>
          <a:off x="457201" y="1396999"/>
          <a:ext cx="8130208" cy="512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atin typeface="Cambria" panose="02040503050406030204" pitchFamily="18" charset="0"/>
              </a:rPr>
              <a:t>Vygotsky’s ZPD</a:t>
            </a:r>
            <a:endParaRPr lang="en-IE" b="1" dirty="0">
              <a:latin typeface="Cambria" panose="020405030504060302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65F-C099-4656-8567-7A94A62B8B7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492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scaffoldingsuppliesinlondon.files.wordpress.com/2015/09/scaffolding-in-south-west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57655" y="236483"/>
            <a:ext cx="3665483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Task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1</a:t>
            </a:r>
          </a:p>
          <a:p>
            <a:endParaRPr lang="es-ES" sz="28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  <a:p>
            <a:r>
              <a:rPr lang="es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Think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es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Pair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, Share</a:t>
            </a:r>
            <a:r>
              <a:rPr lang="en-I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r>
              <a:rPr lang="es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What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es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is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scaffolding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</a:rPr>
              <a:t>?</a:t>
            </a:r>
            <a:endParaRPr lang="en-IE" sz="2800" b="1" dirty="0">
              <a:solidFill>
                <a:schemeClr val="tx1">
                  <a:lumMod val="65000"/>
                  <a:lumOff val="3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0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n-IE" dirty="0" smtClean="0">
                <a:latin typeface="Cambria" panose="02040503050406030204" pitchFamily="18" charset="0"/>
              </a:rPr>
              <a:t>              </a:t>
            </a:r>
            <a:r>
              <a:rPr lang="en-IE" sz="4000" b="1" dirty="0" smtClean="0">
                <a:latin typeface="Cambria" panose="02040503050406030204" pitchFamily="18" charset="0"/>
              </a:rPr>
              <a:t>What is scaffolding?</a:t>
            </a:r>
            <a:endParaRPr lang="en-IE" sz="4000" b="1" dirty="0">
              <a:latin typeface="Cambria" panose="020405030504060302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latin typeface="Cambria" panose="02040503050406030204" pitchFamily="18" charset="0"/>
              </a:rPr>
              <a:t>Instructional</a:t>
            </a:r>
            <a:r>
              <a:rPr lang="en-IE" dirty="0">
                <a:latin typeface="Cambria" panose="02040503050406030204" pitchFamily="18" charset="0"/>
              </a:rPr>
              <a:t> </a:t>
            </a:r>
            <a:r>
              <a:rPr lang="en-IE" b="1" dirty="0">
                <a:latin typeface="Cambria" panose="02040503050406030204" pitchFamily="18" charset="0"/>
              </a:rPr>
              <a:t>scaffolding</a:t>
            </a:r>
            <a:r>
              <a:rPr lang="en-IE" dirty="0">
                <a:latin typeface="Cambria" panose="02040503050406030204" pitchFamily="18" charset="0"/>
              </a:rPr>
              <a:t> is a </a:t>
            </a:r>
            <a:r>
              <a:rPr lang="en-IE" b="1" dirty="0" smtClean="0">
                <a:latin typeface="Cambria" panose="02040503050406030204" pitchFamily="18" charset="0"/>
              </a:rPr>
              <a:t>learning </a:t>
            </a:r>
            <a:r>
              <a:rPr lang="en-IE" dirty="0" smtClean="0">
                <a:latin typeface="Cambria" panose="02040503050406030204" pitchFamily="18" charset="0"/>
              </a:rPr>
              <a:t>process </a:t>
            </a:r>
            <a:r>
              <a:rPr lang="en-IE" dirty="0">
                <a:latin typeface="Cambria" panose="02040503050406030204" pitchFamily="18" charset="0"/>
              </a:rPr>
              <a:t>designed to promote a deeper level </a:t>
            </a:r>
            <a:r>
              <a:rPr lang="en-IE" dirty="0" smtClean="0">
                <a:latin typeface="Cambria" panose="02040503050406030204" pitchFamily="18" charset="0"/>
              </a:rPr>
              <a:t>of </a:t>
            </a:r>
            <a:r>
              <a:rPr lang="en-IE" b="1" dirty="0" smtClean="0">
                <a:latin typeface="Cambria" panose="02040503050406030204" pitchFamily="18" charset="0"/>
              </a:rPr>
              <a:t>learning</a:t>
            </a:r>
            <a:r>
              <a:rPr lang="en-IE" dirty="0">
                <a:latin typeface="Cambria" panose="02040503050406030204" pitchFamily="18" charset="0"/>
              </a:rPr>
              <a:t>. </a:t>
            </a:r>
            <a:r>
              <a:rPr lang="en-IE" b="1" dirty="0">
                <a:latin typeface="Cambria" panose="02040503050406030204" pitchFamily="18" charset="0"/>
              </a:rPr>
              <a:t>Scaffolding</a:t>
            </a:r>
            <a:r>
              <a:rPr lang="en-IE" dirty="0">
                <a:latin typeface="Cambria" panose="02040503050406030204" pitchFamily="18" charset="0"/>
              </a:rPr>
              <a:t> is the support given during the </a:t>
            </a:r>
            <a:r>
              <a:rPr lang="en-IE" b="1" dirty="0">
                <a:latin typeface="Cambria" panose="02040503050406030204" pitchFamily="18" charset="0"/>
              </a:rPr>
              <a:t>learning</a:t>
            </a:r>
            <a:r>
              <a:rPr lang="en-IE" dirty="0">
                <a:latin typeface="Cambria" panose="02040503050406030204" pitchFamily="18" charset="0"/>
              </a:rPr>
              <a:t> process which is tailored to the needs of the student with the intention of helping the student achieve </a:t>
            </a:r>
            <a:r>
              <a:rPr lang="en-IE" dirty="0" smtClean="0">
                <a:latin typeface="Cambria" panose="02040503050406030204" pitchFamily="18" charset="0"/>
              </a:rPr>
              <a:t>his/her </a:t>
            </a:r>
            <a:r>
              <a:rPr lang="en-IE" b="1" dirty="0" smtClean="0">
                <a:latin typeface="Cambria" panose="02040503050406030204" pitchFamily="18" charset="0"/>
              </a:rPr>
              <a:t>learning</a:t>
            </a:r>
            <a:r>
              <a:rPr lang="en-IE" dirty="0">
                <a:latin typeface="Cambria" panose="02040503050406030204" pitchFamily="18" charset="0"/>
              </a:rPr>
              <a:t> goals (Sawyer, 2006).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8C65F-C099-4656-8567-7A94A62B8B78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7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686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77572"/>
            <a:ext cx="9144000" cy="1143000"/>
          </a:xfrm>
        </p:spPr>
        <p:txBody>
          <a:bodyPr/>
          <a:lstStyle/>
          <a:p>
            <a:pPr algn="l"/>
            <a:r>
              <a:rPr lang="es-ES" dirty="0" smtClean="0">
                <a:latin typeface="Cambria" panose="02040503050406030204" pitchFamily="18" charset="0"/>
              </a:rPr>
              <a:t>   </a:t>
            </a:r>
            <a:r>
              <a:rPr lang="es-ES" sz="3600" b="1" dirty="0" smtClean="0">
                <a:latin typeface="Cambria" panose="02040503050406030204" pitchFamily="18" charset="0"/>
              </a:rPr>
              <a:t>El proceso de la composición</a:t>
            </a:r>
            <a:endParaRPr lang="en-IE" sz="3600" b="1" dirty="0">
              <a:latin typeface="Cambria" panose="020405030504060302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708491"/>
              </p:ext>
            </p:extLst>
          </p:nvPr>
        </p:nvGraphicFramePr>
        <p:xfrm>
          <a:off x="1497724" y="1400658"/>
          <a:ext cx="5943600" cy="3860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2" name="Rounded Rectangle 11"/>
          <p:cNvSpPr/>
          <p:nvPr/>
        </p:nvSpPr>
        <p:spPr>
          <a:xfrm>
            <a:off x="94588" y="1220571"/>
            <a:ext cx="1891865" cy="15541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>
                <a:latin typeface="Cambria" panose="02040503050406030204" pitchFamily="18" charset="0"/>
              </a:rPr>
              <a:t>1. Build knowledge  of the topic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810702" y="1220572"/>
            <a:ext cx="2144112" cy="15541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>
                <a:latin typeface="Cambria" panose="02040503050406030204" pitchFamily="18" charset="0"/>
              </a:rPr>
              <a:t>2. Modelling the text type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10702" y="4042214"/>
            <a:ext cx="2017986" cy="142448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>
                <a:latin typeface="Cambria" panose="02040503050406030204" pitchFamily="18" charset="0"/>
              </a:rPr>
              <a:t>3. Joint construction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4588" y="4173930"/>
            <a:ext cx="2159886" cy="12927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sz="2400" dirty="0">
                <a:latin typeface="Cambria" panose="02040503050406030204" pitchFamily="18" charset="0"/>
              </a:rPr>
              <a:t>4. Independent writing</a:t>
            </a:r>
          </a:p>
        </p:txBody>
      </p:sp>
    </p:spTree>
    <p:extLst>
      <p:ext uri="{BB962C8B-B14F-4D97-AF65-F5344CB8AC3E}">
        <p14:creationId xmlns:p14="http://schemas.microsoft.com/office/powerpoint/2010/main" val="3775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l"/>
            <a:r>
              <a:rPr lang="es-ES" dirty="0" smtClean="0">
                <a:latin typeface="Cambria" panose="02040503050406030204" pitchFamily="18" charset="0"/>
              </a:rPr>
              <a:t>      </a:t>
            </a:r>
            <a:r>
              <a:rPr lang="es-ES" sz="4000" b="1" dirty="0" err="1" smtClean="0">
                <a:latin typeface="Cambria" panose="02040503050406030204" pitchFamily="18" charset="0"/>
              </a:rPr>
              <a:t>Propriedades</a:t>
            </a:r>
            <a:r>
              <a:rPr lang="es-ES" sz="4000" b="1" dirty="0" smtClean="0">
                <a:latin typeface="Cambria" panose="02040503050406030204" pitchFamily="18" charset="0"/>
              </a:rPr>
              <a:t> del escrito   </a:t>
            </a:r>
            <a:endParaRPr lang="en-IE" sz="4000" b="1" dirty="0">
              <a:latin typeface="Cambria" panose="02040503050406030204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>
                <a:latin typeface="Cambria" panose="02040503050406030204" pitchFamily="18" charset="0"/>
              </a:rPr>
              <a:t>February  2016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>
                <a:latin typeface="Cambria" panose="02040503050406030204" pitchFamily="18" charset="0"/>
              </a:rPr>
              <a:pPr/>
              <a:t>7</a:t>
            </a:fld>
            <a:endParaRPr lang="en-US" altLang="en-US">
              <a:latin typeface="Cambria" panose="020405030504060302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147728"/>
              </p:ext>
            </p:extLst>
          </p:nvPr>
        </p:nvGraphicFramePr>
        <p:xfrm>
          <a:off x="457201" y="1397000"/>
          <a:ext cx="7646277" cy="45019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8759"/>
                <a:gridCol w="2548759"/>
                <a:gridCol w="2548759"/>
              </a:tblGrid>
              <a:tr h="67767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Pragmática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Cohesión</a:t>
                      </a:r>
                      <a:r>
                        <a:rPr lang="es-E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Variación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7767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Registro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Conectores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Riqueza léxica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8934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Fuerza </a:t>
                      </a:r>
                      <a:r>
                        <a:rPr lang="es-ES" sz="2400" dirty="0" err="1" smtClean="0">
                          <a:latin typeface="Cambria" panose="02040503050406030204" pitchFamily="18" charset="0"/>
                        </a:rPr>
                        <a:t>ilocutiva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Anáforas</a:t>
                      </a:r>
                      <a:r>
                        <a:rPr lang="es-ES" sz="2400" baseline="0" dirty="0" smtClean="0">
                          <a:latin typeface="Cambria" panose="02040503050406030204" pitchFamily="18" charset="0"/>
                        </a:rPr>
                        <a:t> y deícticos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Complejidad</a:t>
                      </a:r>
                      <a:r>
                        <a:rPr lang="es-ES" sz="2400" baseline="0" dirty="0" smtClean="0">
                          <a:latin typeface="Cambria" panose="02040503050406030204" pitchFamily="18" charset="0"/>
                        </a:rPr>
                        <a:t> y riqueza sintáctica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77677"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Estructura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Puntuación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Puntuación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776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Progresión</a:t>
                      </a:r>
                      <a:endParaRPr lang="en-IE" sz="2400" dirty="0" smtClean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Corrección</a:t>
                      </a:r>
                      <a:r>
                        <a:rPr lang="es-ES" sz="2400" baseline="0" dirty="0" smtClean="0">
                          <a:latin typeface="Cambria" panose="02040503050406030204" pitchFamily="18" charset="0"/>
                        </a:rPr>
                        <a:t> normativa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Riesgo</a:t>
                      </a:r>
                      <a:r>
                        <a:rPr lang="es-ES" sz="2400" baseline="0" dirty="0" smtClean="0">
                          <a:latin typeface="Cambria" panose="02040503050406030204" pitchFamily="18" charset="0"/>
                        </a:rPr>
                        <a:t> asumido</a:t>
                      </a:r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8934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>
                          <a:latin typeface="Cambria" panose="02040503050406030204" pitchFamily="18" charset="0"/>
                        </a:rPr>
                        <a:t>Párrafos</a:t>
                      </a:r>
                      <a:r>
                        <a:rPr lang="es-ES" sz="2400" baseline="0" dirty="0" smtClean="0">
                          <a:latin typeface="Cambria" panose="02040503050406030204" pitchFamily="18" charset="0"/>
                        </a:rPr>
                        <a:t> </a:t>
                      </a:r>
                      <a:endParaRPr lang="en-IE" sz="2400" dirty="0" smtClean="0">
                        <a:latin typeface="Cambria" panose="02040503050406030204" pitchFamily="18" charset="0"/>
                      </a:endParaRPr>
                    </a:p>
                    <a:p>
                      <a:pPr algn="ctr"/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92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04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79" y="212795"/>
            <a:ext cx="6045523" cy="57893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110" y="5086499"/>
            <a:ext cx="1766852" cy="12698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5" y="212795"/>
            <a:ext cx="1905000" cy="204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719" y="3909151"/>
            <a:ext cx="2124020" cy="159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5" y="4062596"/>
            <a:ext cx="1328601" cy="1908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86" y="1572318"/>
            <a:ext cx="2406869" cy="1920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3659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PPLI PPT Ba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9186" y="22390"/>
            <a:ext cx="8954813" cy="1143000"/>
          </a:xfrm>
        </p:spPr>
        <p:txBody>
          <a:bodyPr/>
          <a:lstStyle/>
          <a:p>
            <a:r>
              <a:rPr lang="es-ES" sz="4000" b="1" dirty="0" err="1" smtClean="0">
                <a:latin typeface="Cambria" panose="02040503050406030204" pitchFamily="18" charset="0"/>
              </a:rPr>
              <a:t>Task</a:t>
            </a:r>
            <a:r>
              <a:rPr lang="es-ES" sz="4000" b="1" dirty="0" smtClean="0">
                <a:latin typeface="Cambria" panose="02040503050406030204" pitchFamily="18" charset="0"/>
              </a:rPr>
              <a:t> 2</a:t>
            </a:r>
            <a:endParaRPr lang="en-IE" sz="4000" b="1" dirty="0">
              <a:latin typeface="Cambria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>
                <a:latin typeface="Cambria" panose="02040503050406030204" pitchFamily="18" charset="0"/>
              </a:rPr>
              <a:t>¿Qué organizador te </a:t>
            </a:r>
            <a:r>
              <a:rPr lang="es-ES" dirty="0" smtClean="0">
                <a:latin typeface="Cambria" panose="02040503050406030204" pitchFamily="18" charset="0"/>
              </a:rPr>
              <a:t>ayuda </a:t>
            </a:r>
            <a:r>
              <a:rPr lang="es-ES" dirty="0">
                <a:latin typeface="Cambria" panose="02040503050406030204" pitchFamily="18" charset="0"/>
              </a:rPr>
              <a:t>a... ?</a:t>
            </a:r>
            <a:endParaRPr lang="en-IE" dirty="0" smtClean="0">
              <a:latin typeface="Cambria" panose="02040503050406030204" pitchFamily="18" charset="0"/>
            </a:endParaRPr>
          </a:p>
          <a:p>
            <a:r>
              <a:rPr lang="en-IE" dirty="0" err="1" smtClean="0">
                <a:latin typeface="Cambria" panose="02040503050406030204" pitchFamily="18" charset="0"/>
              </a:rPr>
              <a:t>Describir</a:t>
            </a:r>
            <a:r>
              <a:rPr lang="en-IE" dirty="0" smtClean="0">
                <a:latin typeface="Cambria" panose="02040503050406030204" pitchFamily="18" charset="0"/>
              </a:rPr>
              <a:t> </a:t>
            </a:r>
            <a:r>
              <a:rPr lang="en-IE" dirty="0" err="1" smtClean="0">
                <a:latin typeface="Cambria" panose="02040503050406030204" pitchFamily="18" charset="0"/>
              </a:rPr>
              <a:t>personajes</a:t>
            </a:r>
            <a:r>
              <a:rPr lang="en-IE" dirty="0" smtClean="0">
                <a:latin typeface="Cambria" panose="02040503050406030204" pitchFamily="18" charset="0"/>
              </a:rPr>
              <a:t>, </a:t>
            </a:r>
            <a:r>
              <a:rPr lang="en-IE" dirty="0" err="1" smtClean="0">
                <a:latin typeface="Cambria" panose="02040503050406030204" pitchFamily="18" charset="0"/>
              </a:rPr>
              <a:t>relaciones</a:t>
            </a:r>
            <a:r>
              <a:rPr lang="en-IE" dirty="0" smtClean="0">
                <a:latin typeface="Cambria" panose="02040503050406030204" pitchFamily="18" charset="0"/>
              </a:rPr>
              <a:t>, </a:t>
            </a:r>
            <a:r>
              <a:rPr lang="en-IE" dirty="0" err="1" smtClean="0">
                <a:latin typeface="Cambria" panose="02040503050406030204" pitchFamily="18" charset="0"/>
              </a:rPr>
              <a:t>situaciones</a:t>
            </a:r>
            <a:endParaRPr lang="en-IE" dirty="0" smtClean="0">
              <a:latin typeface="Cambria" panose="02040503050406030204" pitchFamily="18" charset="0"/>
            </a:endParaRPr>
          </a:p>
          <a:p>
            <a:r>
              <a:rPr lang="en-IE" dirty="0" err="1" smtClean="0">
                <a:latin typeface="Cambria" panose="02040503050406030204" pitchFamily="18" charset="0"/>
              </a:rPr>
              <a:t>Comentar</a:t>
            </a:r>
            <a:endParaRPr lang="en-IE" dirty="0" smtClean="0">
              <a:latin typeface="Cambria" panose="02040503050406030204" pitchFamily="18" charset="0"/>
            </a:endParaRPr>
          </a:p>
          <a:p>
            <a:r>
              <a:rPr lang="en-IE" dirty="0" err="1" smtClean="0">
                <a:latin typeface="Cambria" panose="02040503050406030204" pitchFamily="18" charset="0"/>
              </a:rPr>
              <a:t>Opinar</a:t>
            </a:r>
            <a:endParaRPr lang="en-IE" dirty="0" smtClean="0">
              <a:latin typeface="Cambria" panose="02040503050406030204" pitchFamily="18" charset="0"/>
            </a:endParaRPr>
          </a:p>
          <a:p>
            <a:r>
              <a:rPr lang="en-IE" dirty="0" err="1" smtClean="0">
                <a:latin typeface="Cambria" panose="02040503050406030204" pitchFamily="18" charset="0"/>
              </a:rPr>
              <a:t>Analizar</a:t>
            </a:r>
            <a:r>
              <a:rPr lang="en-IE" dirty="0" smtClean="0">
                <a:latin typeface="Cambria" panose="02040503050406030204" pitchFamily="18" charset="0"/>
              </a:rPr>
              <a:t> </a:t>
            </a:r>
            <a:r>
              <a:rPr lang="en-IE" dirty="0" err="1" smtClean="0">
                <a:latin typeface="Cambria" panose="02040503050406030204" pitchFamily="18" charset="0"/>
              </a:rPr>
              <a:t>diferencias</a:t>
            </a:r>
            <a:r>
              <a:rPr lang="en-IE" dirty="0" smtClean="0">
                <a:latin typeface="Cambria" panose="02040503050406030204" pitchFamily="18" charset="0"/>
              </a:rPr>
              <a:t> y similitudes</a:t>
            </a:r>
          </a:p>
          <a:p>
            <a:r>
              <a:rPr lang="en-IE" dirty="0" err="1" smtClean="0">
                <a:latin typeface="Cambria" panose="02040503050406030204" pitchFamily="18" charset="0"/>
              </a:rPr>
              <a:t>Comparar</a:t>
            </a:r>
            <a:endParaRPr lang="en-IE" dirty="0" smtClean="0">
              <a:latin typeface="Cambria" panose="02040503050406030204" pitchFamily="18" charset="0"/>
            </a:endParaRPr>
          </a:p>
          <a:p>
            <a:r>
              <a:rPr lang="en-IE" dirty="0" err="1" smtClean="0">
                <a:latin typeface="Cambria" panose="02040503050406030204" pitchFamily="18" charset="0"/>
              </a:rPr>
              <a:t>Señalar</a:t>
            </a:r>
            <a:r>
              <a:rPr lang="en-IE" dirty="0" smtClean="0">
                <a:latin typeface="Cambria" panose="02040503050406030204" pitchFamily="18" charset="0"/>
              </a:rPr>
              <a:t> </a:t>
            </a:r>
            <a:r>
              <a:rPr lang="en-IE" dirty="0" err="1" smtClean="0">
                <a:latin typeface="Cambria" panose="02040503050406030204" pitchFamily="18" charset="0"/>
              </a:rPr>
              <a:t>evoluci</a:t>
            </a:r>
            <a:r>
              <a:rPr lang="es-ES" dirty="0" err="1" smtClean="0">
                <a:latin typeface="Cambria" panose="02040503050406030204" pitchFamily="18" charset="0"/>
              </a:rPr>
              <a:t>ón</a:t>
            </a:r>
            <a:r>
              <a:rPr lang="es-ES" dirty="0" smtClean="0">
                <a:latin typeface="Cambria" panose="02040503050406030204" pitchFamily="18" charset="0"/>
              </a:rPr>
              <a:t> y cambio</a:t>
            </a:r>
            <a:endParaRPr lang="en-IE" dirty="0" smtClean="0">
              <a:latin typeface="Cambria" panose="02040503050406030204" pitchFamily="18" charset="0"/>
            </a:endParaRPr>
          </a:p>
          <a:p>
            <a:endParaRPr lang="en-I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February  2016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EFA71-1F43-4931-B75D-C83FF2B4011B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" y="0"/>
            <a:ext cx="150213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03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2600</TotalTime>
  <Words>451</Words>
  <Application>Microsoft Office PowerPoint</Application>
  <PresentationFormat>On-screen Show (4:3)</PresentationFormat>
  <Paragraphs>146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SCAFFOLDING WRITING</vt:lpstr>
      <vt:lpstr>Objectives</vt:lpstr>
      <vt:lpstr>Vygotsky’s ZPD</vt:lpstr>
      <vt:lpstr>PowerPoint Presentation</vt:lpstr>
      <vt:lpstr>              What is scaffolding?</vt:lpstr>
      <vt:lpstr>   El proceso de la composición</vt:lpstr>
      <vt:lpstr>      Propriedades del escrito   </vt:lpstr>
      <vt:lpstr>PowerPoint Presentation</vt:lpstr>
      <vt:lpstr>Task 2</vt:lpstr>
      <vt:lpstr>Writing frames</vt:lpstr>
      <vt:lpstr>Preguntas guía Task 3</vt:lpstr>
      <vt:lpstr>PowerPoint Presentation</vt:lpstr>
      <vt:lpstr>           Meaningful feedback</vt:lpstr>
      <vt:lpstr>Task 4</vt:lpstr>
      <vt:lpstr>PowerPoint Presentation</vt:lpstr>
      <vt:lpstr>ICT tools</vt:lpstr>
      <vt:lpstr>            Back to our 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SCAFFOLDING WRITING</dc:title>
  <dc:creator>Windows User</dc:creator>
  <cp:lastModifiedBy>Louisa Gibson</cp:lastModifiedBy>
  <cp:revision>50</cp:revision>
  <dcterms:created xsi:type="dcterms:W3CDTF">2016-01-20T10:31:18Z</dcterms:created>
  <dcterms:modified xsi:type="dcterms:W3CDTF">2016-02-02T09:58:29Z</dcterms:modified>
</cp:coreProperties>
</file>